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3"/>
  </p:notesMasterIdLst>
  <p:handoutMasterIdLst>
    <p:handoutMasterId r:id="rId64"/>
  </p:handoutMasterIdLst>
  <p:sldIdLst>
    <p:sldId id="256" r:id="rId5"/>
    <p:sldId id="257" r:id="rId6"/>
    <p:sldId id="413" r:id="rId7"/>
    <p:sldId id="259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8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873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874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875" r:id="rId55"/>
    <p:sldId id="311" r:id="rId56"/>
    <p:sldId id="312" r:id="rId57"/>
    <p:sldId id="313" r:id="rId58"/>
    <p:sldId id="876" r:id="rId59"/>
    <p:sldId id="315" r:id="rId60"/>
    <p:sldId id="316" r:id="rId61"/>
    <p:sldId id="260" r:id="rId6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9835" autoAdjust="0"/>
  </p:normalViewPr>
  <p:slideViewPr>
    <p:cSldViewPr snapToGrid="0" snapToObjects="1">
      <p:cViewPr varScale="1">
        <p:scale>
          <a:sx n="99" d="100"/>
          <a:sy n="99" d="100"/>
        </p:scale>
        <p:origin x="84" y="294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t>7/30/2021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t>7/30/2021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spc="-10" dirty="0"/>
              <a:t>‹#›</a:t>
            </a:fld>
            <a:endParaRPr spc="-10" dirty="0"/>
          </a:p>
        </p:txBody>
      </p:sp>
    </p:spTree>
    <p:extLst>
      <p:ext uri="{BB962C8B-B14F-4D97-AF65-F5344CB8AC3E}">
        <p14:creationId xmlns:p14="http://schemas.microsoft.com/office/powerpoint/2010/main" val="17388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12" Type="http://schemas.openxmlformats.org/officeDocument/2006/relationships/image" Target="../media/image54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0.jpg"/><Relationship Id="rId4" Type="http://schemas.openxmlformats.org/officeDocument/2006/relationships/image" Target="../media/image99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13" Type="http://schemas.openxmlformats.org/officeDocument/2006/relationships/image" Target="../media/image112.jpeg"/><Relationship Id="rId3" Type="http://schemas.openxmlformats.org/officeDocument/2006/relationships/image" Target="../media/image102.jpe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" Type="http://schemas.openxmlformats.org/officeDocument/2006/relationships/image" Target="../media/image101.png"/><Relationship Id="rId16" Type="http://schemas.openxmlformats.org/officeDocument/2006/relationships/image" Target="../media/image1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5" Type="http://schemas.openxmlformats.org/officeDocument/2006/relationships/image" Target="../media/image114.jpeg"/><Relationship Id="rId10" Type="http://schemas.openxmlformats.org/officeDocument/2006/relationships/image" Target="../media/image109.jp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10" Type="http://schemas.openxmlformats.org/officeDocument/2006/relationships/image" Target="../media/image125.jpg"/><Relationship Id="rId4" Type="http://schemas.openxmlformats.org/officeDocument/2006/relationships/image" Target="../media/image119.png"/><Relationship Id="rId9" Type="http://schemas.openxmlformats.org/officeDocument/2006/relationships/image" Target="../media/image12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21" Type="http://schemas.openxmlformats.org/officeDocument/2006/relationships/image" Target="../media/image145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18" Type="http://schemas.openxmlformats.org/officeDocument/2006/relationships/image" Target="../media/image164.png"/><Relationship Id="rId3" Type="http://schemas.openxmlformats.org/officeDocument/2006/relationships/image" Target="../media/image149.png"/><Relationship Id="rId21" Type="http://schemas.openxmlformats.org/officeDocument/2006/relationships/image" Target="../media/image167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17" Type="http://schemas.openxmlformats.org/officeDocument/2006/relationships/image" Target="../media/image163.png"/><Relationship Id="rId2" Type="http://schemas.openxmlformats.org/officeDocument/2006/relationships/image" Target="../media/image148.png"/><Relationship Id="rId16" Type="http://schemas.openxmlformats.org/officeDocument/2006/relationships/image" Target="../media/image162.png"/><Relationship Id="rId20" Type="http://schemas.openxmlformats.org/officeDocument/2006/relationships/image" Target="../media/image16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5" Type="http://schemas.openxmlformats.org/officeDocument/2006/relationships/image" Target="../media/image151.png"/><Relationship Id="rId15" Type="http://schemas.openxmlformats.org/officeDocument/2006/relationships/image" Target="../media/image161.png"/><Relationship Id="rId10" Type="http://schemas.openxmlformats.org/officeDocument/2006/relationships/image" Target="../media/image156.png"/><Relationship Id="rId19" Type="http://schemas.openxmlformats.org/officeDocument/2006/relationships/image" Target="../media/image165.jpg"/><Relationship Id="rId4" Type="http://schemas.openxmlformats.org/officeDocument/2006/relationships/image" Target="../media/image150.png"/><Relationship Id="rId9" Type="http://schemas.openxmlformats.org/officeDocument/2006/relationships/image" Target="../media/image155.png"/><Relationship Id="rId14" Type="http://schemas.openxmlformats.org/officeDocument/2006/relationships/image" Target="../media/image1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180.png"/><Relationship Id="rId18" Type="http://schemas.openxmlformats.org/officeDocument/2006/relationships/image" Target="../media/image185.png"/><Relationship Id="rId3" Type="http://schemas.openxmlformats.org/officeDocument/2006/relationships/image" Target="../media/image170.png"/><Relationship Id="rId21" Type="http://schemas.openxmlformats.org/officeDocument/2006/relationships/image" Target="../media/image188.png"/><Relationship Id="rId7" Type="http://schemas.openxmlformats.org/officeDocument/2006/relationships/image" Target="../media/image174.png"/><Relationship Id="rId12" Type="http://schemas.openxmlformats.org/officeDocument/2006/relationships/image" Target="../media/image179.png"/><Relationship Id="rId17" Type="http://schemas.openxmlformats.org/officeDocument/2006/relationships/image" Target="../media/image184.png"/><Relationship Id="rId2" Type="http://schemas.openxmlformats.org/officeDocument/2006/relationships/image" Target="../media/image169.png"/><Relationship Id="rId16" Type="http://schemas.openxmlformats.org/officeDocument/2006/relationships/image" Target="../media/image183.png"/><Relationship Id="rId20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11" Type="http://schemas.openxmlformats.org/officeDocument/2006/relationships/image" Target="../media/image178.png"/><Relationship Id="rId5" Type="http://schemas.openxmlformats.org/officeDocument/2006/relationships/image" Target="../media/image172.png"/><Relationship Id="rId15" Type="http://schemas.openxmlformats.org/officeDocument/2006/relationships/image" Target="../media/image182.png"/><Relationship Id="rId10" Type="http://schemas.openxmlformats.org/officeDocument/2006/relationships/image" Target="../media/image177.jpeg"/><Relationship Id="rId19" Type="http://schemas.openxmlformats.org/officeDocument/2006/relationships/image" Target="../media/image186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Relationship Id="rId14" Type="http://schemas.openxmlformats.org/officeDocument/2006/relationships/image" Target="../media/image18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sarju.eu/sites/default/files/documents/reports/SESAR_Solutions_Catalogue_2019_web.pdf" TargetMode="External"/><Relationship Id="rId3" Type="http://schemas.openxmlformats.org/officeDocument/2006/relationships/image" Target="../media/image190.png"/><Relationship Id="rId7" Type="http://schemas.openxmlformats.org/officeDocument/2006/relationships/hyperlink" Target="http://www.sesarju.eu/index.php/activities-solutions" TargetMode="External"/><Relationship Id="rId2" Type="http://schemas.openxmlformats.org/officeDocument/2006/relationships/image" Target="../media/image18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jpg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openxmlformats.org/officeDocument/2006/relationships/image" Target="../media/image205.png"/><Relationship Id="rId18" Type="http://schemas.openxmlformats.org/officeDocument/2006/relationships/image" Target="../media/image210.png"/><Relationship Id="rId3" Type="http://schemas.openxmlformats.org/officeDocument/2006/relationships/image" Target="../media/image195.png"/><Relationship Id="rId7" Type="http://schemas.openxmlformats.org/officeDocument/2006/relationships/image" Target="../media/image199.png"/><Relationship Id="rId12" Type="http://schemas.openxmlformats.org/officeDocument/2006/relationships/image" Target="../media/image204.png"/><Relationship Id="rId17" Type="http://schemas.openxmlformats.org/officeDocument/2006/relationships/image" Target="../media/image209.png"/><Relationship Id="rId2" Type="http://schemas.openxmlformats.org/officeDocument/2006/relationships/image" Target="../media/image194.png"/><Relationship Id="rId16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.png"/><Relationship Id="rId11" Type="http://schemas.openxmlformats.org/officeDocument/2006/relationships/image" Target="../media/image203.png"/><Relationship Id="rId5" Type="http://schemas.openxmlformats.org/officeDocument/2006/relationships/image" Target="../media/image197.png"/><Relationship Id="rId15" Type="http://schemas.openxmlformats.org/officeDocument/2006/relationships/image" Target="../media/image207.png"/><Relationship Id="rId10" Type="http://schemas.openxmlformats.org/officeDocument/2006/relationships/image" Target="../media/image202.png"/><Relationship Id="rId19" Type="http://schemas.openxmlformats.org/officeDocument/2006/relationships/image" Target="../media/image211.png"/><Relationship Id="rId4" Type="http://schemas.openxmlformats.org/officeDocument/2006/relationships/image" Target="../media/image196.png"/><Relationship Id="rId9" Type="http://schemas.openxmlformats.org/officeDocument/2006/relationships/image" Target="../media/image201.png"/><Relationship Id="rId14" Type="http://schemas.openxmlformats.org/officeDocument/2006/relationships/image" Target="../media/image20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jpeg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9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7" Type="http://schemas.openxmlformats.org/officeDocument/2006/relationships/image" Target="../media/image225.jpg"/><Relationship Id="rId2" Type="http://schemas.openxmlformats.org/officeDocument/2006/relationships/image" Target="../media/image2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4.png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9.png"/><Relationship Id="rId4" Type="http://schemas.openxmlformats.org/officeDocument/2006/relationships/image" Target="../media/image22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3.jpeg"/><Relationship Id="rId4" Type="http://schemas.openxmlformats.org/officeDocument/2006/relationships/image" Target="../media/image23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8.jpeg"/><Relationship Id="rId4" Type="http://schemas.openxmlformats.org/officeDocument/2006/relationships/image" Target="../media/image2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9.jpg"/><Relationship Id="rId4" Type="http://schemas.openxmlformats.org/officeDocument/2006/relationships/image" Target="../media/image238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7" Type="http://schemas.openxmlformats.org/officeDocument/2006/relationships/image" Target="../media/image245.pn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4.pn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jpg"/><Relationship Id="rId3" Type="http://schemas.openxmlformats.org/officeDocument/2006/relationships/image" Target="../media/image247.png"/><Relationship Id="rId7" Type="http://schemas.openxmlformats.org/officeDocument/2006/relationships/image" Target="../media/image251.jpg"/><Relationship Id="rId2" Type="http://schemas.openxmlformats.org/officeDocument/2006/relationships/image" Target="../media/image2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png"/><Relationship Id="rId5" Type="http://schemas.openxmlformats.org/officeDocument/2006/relationships/image" Target="../media/image249.jpg"/><Relationship Id="rId10" Type="http://schemas.openxmlformats.org/officeDocument/2006/relationships/image" Target="../media/image254.png"/><Relationship Id="rId4" Type="http://schemas.openxmlformats.org/officeDocument/2006/relationships/image" Target="../media/image248.png"/><Relationship Id="rId9" Type="http://schemas.openxmlformats.org/officeDocument/2006/relationships/image" Target="../media/image253.jp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jpg"/><Relationship Id="rId3" Type="http://schemas.openxmlformats.org/officeDocument/2006/relationships/image" Target="../media/image256.jpg"/><Relationship Id="rId7" Type="http://schemas.openxmlformats.org/officeDocument/2006/relationships/image" Target="../media/image260.jpg"/><Relationship Id="rId2" Type="http://schemas.openxmlformats.org/officeDocument/2006/relationships/image" Target="../media/image2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9.jpg"/><Relationship Id="rId11" Type="http://schemas.openxmlformats.org/officeDocument/2006/relationships/hyperlink" Target="https://www.sesarju.eu/sites/default/files/documents/reports/SRIA%20Final.pdf" TargetMode="External"/><Relationship Id="rId5" Type="http://schemas.openxmlformats.org/officeDocument/2006/relationships/image" Target="../media/image258.jpg"/><Relationship Id="rId10" Type="http://schemas.openxmlformats.org/officeDocument/2006/relationships/image" Target="../media/image263.jpg"/><Relationship Id="rId4" Type="http://schemas.openxmlformats.org/officeDocument/2006/relationships/image" Target="../media/image257.jpg"/><Relationship Id="rId9" Type="http://schemas.openxmlformats.org/officeDocument/2006/relationships/image" Target="../media/image262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tmmasterplan.eu/" TargetMode="External"/><Relationship Id="rId2" Type="http://schemas.openxmlformats.org/officeDocument/2006/relationships/hyperlink" Target="https://www.sciencedirect.com/science/article/pii/S20958099210005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esarju.eu/sites/default/files/documents/reports/SRIA%20Final.pdf" TargetMode="External"/><Relationship Id="rId5" Type="http://schemas.openxmlformats.org/officeDocument/2006/relationships/hyperlink" Target="https://www.sesarju.eu/sites/default/files/documents/reports/SESAR_Solutions_Catalogue_2019_web.pdf" TargetMode="External"/><Relationship Id="rId4" Type="http://schemas.openxmlformats.org/officeDocument/2006/relationships/hyperlink" Target="http://www.sesarju.eu/index.php/activities-solutions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Tatjana </a:t>
            </a:r>
            <a:r>
              <a:rPr lang="en-US" dirty="0" err="1"/>
              <a:t>Bolić</a:t>
            </a:r>
            <a:endParaRPr lang="en-US" dirty="0"/>
          </a:p>
          <a:p>
            <a:pPr>
              <a:lnSpc>
                <a:spcPct val="80000"/>
              </a:lnSpc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US" dirty="0"/>
              <a:t>SESAR </a:t>
            </a:r>
            <a:r>
              <a:rPr lang="en-US" dirty="0" err="1"/>
              <a:t>programme</a:t>
            </a:r>
            <a:endParaRPr lang="en-US" dirty="0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8167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9880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Deployment Manager</a:t>
            </a:r>
            <a:r>
              <a:rPr sz="3200" b="1" spc="-114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(SDM)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36860" y="1584942"/>
            <a:ext cx="2606675" cy="2901315"/>
            <a:chOff x="436860" y="1584942"/>
            <a:chExt cx="2606675" cy="29013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860" y="1584942"/>
              <a:ext cx="2606098" cy="29007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99" y="1605279"/>
              <a:ext cx="2519680" cy="281432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3198241" y="1554416"/>
            <a:ext cx="5417185" cy="2199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400" b="1" spc="-15" dirty="0">
                <a:solidFill>
                  <a:srgbClr val="6D6D6D"/>
                </a:solidFill>
                <a:latin typeface="Calibri"/>
                <a:cs typeface="Calibri"/>
              </a:rPr>
              <a:t>Deployment</a:t>
            </a:r>
            <a:r>
              <a:rPr sz="2400" b="1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350">
              <a:latin typeface="Calibri"/>
              <a:cs typeface="Calibri"/>
            </a:endParaRPr>
          </a:p>
          <a:p>
            <a:pPr marL="469900" indent="-457834">
              <a:lnSpc>
                <a:spcPts val="2875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400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2400" spc="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240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400" spc="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2400" spc="1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2400" spc="15" dirty="0">
                <a:solidFill>
                  <a:srgbClr val="6D6D6D"/>
                </a:solidFill>
                <a:latin typeface="Calibri"/>
                <a:cs typeface="Calibri"/>
              </a:rPr>
              <a:t>sh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ed</a:t>
            </a:r>
            <a:r>
              <a:rPr sz="24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6D6D6D"/>
                </a:solidFill>
                <a:latin typeface="Calibri"/>
                <a:cs typeface="Calibri"/>
              </a:rPr>
              <a:t>201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3</a:t>
            </a:r>
            <a:endParaRPr sz="2400">
              <a:latin typeface="Calibri"/>
              <a:cs typeface="Calibri"/>
            </a:endParaRPr>
          </a:p>
          <a:p>
            <a:pPr marL="469900" marR="5080" indent="-457834">
              <a:lnSpc>
                <a:spcPct val="77400"/>
              </a:lnSpc>
              <a:spcBef>
                <a:spcPts val="39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Commission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implementing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regulation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(EU)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No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409/2013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3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May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2013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definition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common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projects,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establishment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governance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identification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incentives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supporting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 implementation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European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air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traffic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management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master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plan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(text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EEA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relevance).</a:t>
            </a:r>
            <a:r>
              <a:rPr sz="14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Brussels:</a:t>
            </a:r>
            <a:r>
              <a:rPr sz="14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Commission; </a:t>
            </a:r>
            <a:r>
              <a:rPr sz="1450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2013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10</a:t>
            </a:fld>
            <a:endParaRPr spc="-10" dirty="0"/>
          </a:p>
        </p:txBody>
      </p:sp>
      <p:sp>
        <p:nvSpPr>
          <p:cNvPr id="7" name="object 7"/>
          <p:cNvSpPr txBox="1"/>
          <p:nvPr/>
        </p:nvSpPr>
        <p:spPr>
          <a:xfrm>
            <a:off x="3198241" y="4738941"/>
            <a:ext cx="8953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5" dirty="0">
                <a:solidFill>
                  <a:srgbClr val="6D6D6D"/>
                </a:solidFill>
                <a:latin typeface="Arial"/>
                <a:cs typeface="Arial"/>
              </a:rPr>
              <a:t>•</a:t>
            </a:r>
            <a:endParaRPr sz="14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98241" y="4088066"/>
            <a:ext cx="5417185" cy="1588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834">
              <a:lnSpc>
                <a:spcPts val="2560"/>
              </a:lnSpc>
              <a:spcBef>
                <a:spcPts val="1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400" spc="-5" dirty="0">
                <a:solidFill>
                  <a:srgbClr val="6D6D6D"/>
                </a:solidFill>
                <a:latin typeface="Calibri"/>
                <a:cs typeface="Calibri"/>
              </a:rPr>
              <a:t>Manage</a:t>
            </a:r>
            <a:r>
              <a:rPr sz="240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2400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implementation</a:t>
            </a:r>
            <a:r>
              <a:rPr sz="240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2400" spc="10" dirty="0">
                <a:solidFill>
                  <a:srgbClr val="6D6D6D"/>
                </a:solidFill>
                <a:latin typeface="Calibri"/>
                <a:cs typeface="Calibri"/>
              </a:rPr>
              <a:t> Pilot</a:t>
            </a:r>
            <a:endParaRPr sz="2400">
              <a:latin typeface="Calibri"/>
              <a:cs typeface="Calibri"/>
            </a:endParaRPr>
          </a:p>
          <a:p>
            <a:pPr marL="469900">
              <a:lnSpc>
                <a:spcPts val="2560"/>
              </a:lnSpc>
            </a:pPr>
            <a:r>
              <a:rPr sz="240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2400" spc="1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mm</a:t>
            </a:r>
            <a:r>
              <a:rPr sz="2400" spc="1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24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2400" spc="-4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2400" spc="1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2400" spc="-20" dirty="0">
                <a:solidFill>
                  <a:srgbClr val="6D6D6D"/>
                </a:solidFill>
                <a:latin typeface="Calibri"/>
                <a:cs typeface="Calibri"/>
              </a:rPr>
              <a:t>j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240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ts</a:t>
            </a:r>
            <a:r>
              <a:rPr sz="240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2400" spc="3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240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24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2400" dirty="0">
                <a:solidFill>
                  <a:srgbClr val="6D6D6D"/>
                </a:solidFill>
                <a:latin typeface="Calibri"/>
                <a:cs typeface="Calibri"/>
              </a:rPr>
              <a:t>)</a:t>
            </a:r>
            <a:endParaRPr sz="2400">
              <a:latin typeface="Calibri"/>
              <a:cs typeface="Calibri"/>
            </a:endParaRPr>
          </a:p>
          <a:p>
            <a:pPr marL="469900" marR="5080">
              <a:lnSpc>
                <a:spcPct val="78300"/>
              </a:lnSpc>
              <a:spcBef>
                <a:spcPts val="375"/>
              </a:spcBef>
            </a:pP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Commission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implementing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regulation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(EU)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No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716/2014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27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June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2014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establishment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pilot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common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project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supporting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implementation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air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traffic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master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plan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(text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EEA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relevance).</a:t>
            </a:r>
            <a:r>
              <a:rPr sz="14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Brussels:</a:t>
            </a:r>
            <a:r>
              <a:rPr sz="14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Commission; </a:t>
            </a:r>
            <a:r>
              <a:rPr sz="1450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2014</a:t>
            </a:r>
            <a:endParaRPr sz="14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25757" y="557433"/>
            <a:ext cx="7078980" cy="5005705"/>
            <a:chOff x="1125757" y="557433"/>
            <a:chExt cx="7078980" cy="5005705"/>
          </a:xfrm>
        </p:grpSpPr>
        <p:pic>
          <p:nvPicPr>
            <p:cNvPr id="3" name="object 3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5757" y="557433"/>
              <a:ext cx="6758402" cy="32641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8239" y="3403599"/>
              <a:ext cx="1569719" cy="21590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879" y="3444239"/>
              <a:ext cx="1432560" cy="202183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734054" y="3439414"/>
              <a:ext cx="1442085" cy="2031364"/>
            </a:xfrm>
            <a:custGeom>
              <a:avLst/>
              <a:gdLst/>
              <a:ahLst/>
              <a:cxnLst/>
              <a:rect l="l" t="t" r="r" b="b"/>
              <a:pathLst>
                <a:path w="1442085" h="2031364">
                  <a:moveTo>
                    <a:pt x="0" y="2031364"/>
                  </a:moveTo>
                  <a:lnTo>
                    <a:pt x="1442085" y="2031364"/>
                  </a:lnTo>
                  <a:lnTo>
                    <a:pt x="1442085" y="0"/>
                  </a:lnTo>
                  <a:lnTo>
                    <a:pt x="0" y="0"/>
                  </a:lnTo>
                  <a:lnTo>
                    <a:pt x="0" y="2031364"/>
                  </a:lnTo>
                  <a:close/>
                </a:path>
              </a:pathLst>
            </a:custGeom>
            <a:ln w="9525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4960" y="3403599"/>
              <a:ext cx="1539240" cy="213868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5439" y="3434080"/>
              <a:ext cx="1422400" cy="2021840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6575" y="88518"/>
            <a:ext cx="336804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5" dirty="0">
                <a:solidFill>
                  <a:srgbClr val="006FC0"/>
                </a:solidFill>
                <a:latin typeface="Calibri"/>
                <a:cs typeface="Calibri"/>
              </a:rPr>
              <a:t>SESAR</a:t>
            </a:r>
            <a:r>
              <a:rPr sz="2800" b="1" spc="-1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006FC0"/>
                </a:solidFill>
                <a:latin typeface="Calibri"/>
                <a:cs typeface="Calibri"/>
              </a:rPr>
              <a:t>project</a:t>
            </a:r>
            <a:r>
              <a:rPr sz="2800" b="1" spc="-9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800" b="1" spc="10" dirty="0">
                <a:solidFill>
                  <a:srgbClr val="006FC0"/>
                </a:solidFill>
                <a:latin typeface="Calibri"/>
                <a:cs typeface="Calibri"/>
              </a:rPr>
              <a:t>lifecycle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2769" y="5713095"/>
            <a:ext cx="1964689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5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850" b="1" spc="-2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850" b="1" spc="-21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w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-114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203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5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93745" y="5573077"/>
            <a:ext cx="2279650" cy="5810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190"/>
              </a:lnSpc>
              <a:spcBef>
                <a:spcPts val="90"/>
              </a:spcBef>
            </a:pPr>
            <a:r>
              <a:rPr sz="1850" b="1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AR</a:t>
            </a:r>
            <a:r>
              <a:rPr sz="1850" b="1" spc="-17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1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:</a:t>
            </a:r>
            <a:r>
              <a:rPr sz="1850" b="1" spc="-5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200</a:t>
            </a:r>
            <a:r>
              <a:rPr sz="1850" b="1" spc="25" dirty="0">
                <a:solidFill>
                  <a:srgbClr val="00428F"/>
                </a:solidFill>
                <a:latin typeface="Calibri"/>
                <a:cs typeface="Calibri"/>
              </a:rPr>
              <a:t>8</a:t>
            </a:r>
            <a:r>
              <a:rPr sz="1850" b="1" spc="-10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2</a:t>
            </a:r>
            <a:r>
              <a:rPr sz="1850" b="1" spc="-60" dirty="0">
                <a:solidFill>
                  <a:srgbClr val="00428F"/>
                </a:solidFill>
                <a:latin typeface="Calibri"/>
                <a:cs typeface="Calibri"/>
              </a:rPr>
              <a:t>0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1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6</a:t>
            </a:r>
            <a:endParaRPr sz="1850" dirty="0">
              <a:latin typeface="Calibri"/>
              <a:cs typeface="Calibri"/>
            </a:endParaRPr>
          </a:p>
          <a:p>
            <a:pPr algn="ctr">
              <a:lnSpc>
                <a:spcPts val="2190"/>
              </a:lnSpc>
            </a:pPr>
            <a:r>
              <a:rPr sz="1850" b="1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AR</a:t>
            </a:r>
            <a:r>
              <a:rPr sz="1850" b="1" spc="-17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15" dirty="0">
                <a:solidFill>
                  <a:srgbClr val="00428F"/>
                </a:solidFill>
                <a:latin typeface="Calibri"/>
                <a:cs typeface="Calibri"/>
              </a:rPr>
              <a:t>2020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:</a:t>
            </a:r>
            <a:r>
              <a:rPr sz="1850" b="1" spc="-21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15" dirty="0">
                <a:solidFill>
                  <a:srgbClr val="00428F"/>
                </a:solidFill>
                <a:latin typeface="Calibri"/>
                <a:cs typeface="Calibri"/>
              </a:rPr>
              <a:t>201</a:t>
            </a:r>
            <a:r>
              <a:rPr sz="1850" b="1" spc="50" dirty="0">
                <a:solidFill>
                  <a:srgbClr val="00428F"/>
                </a:solidFill>
                <a:latin typeface="Calibri"/>
                <a:cs typeface="Calibri"/>
              </a:rPr>
              <a:t>6</a:t>
            </a:r>
            <a:r>
              <a:rPr sz="1850" b="1" spc="-10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850" b="1" spc="15" dirty="0">
                <a:solidFill>
                  <a:srgbClr val="00428F"/>
                </a:solidFill>
                <a:latin typeface="Calibri"/>
                <a:cs typeface="Calibri"/>
              </a:rPr>
              <a:t>2</a:t>
            </a:r>
            <a:r>
              <a:rPr sz="1850" b="1" spc="-60" dirty="0">
                <a:solidFill>
                  <a:srgbClr val="00428F"/>
                </a:solidFill>
                <a:latin typeface="Calibri"/>
                <a:cs typeface="Calibri"/>
              </a:rPr>
              <a:t>0</a:t>
            </a:r>
            <a:r>
              <a:rPr sz="1850" b="1" spc="15" dirty="0">
                <a:solidFill>
                  <a:srgbClr val="00428F"/>
                </a:solidFill>
                <a:latin typeface="Calibri"/>
                <a:cs typeface="Calibri"/>
              </a:rPr>
              <a:t>2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4</a:t>
            </a:r>
            <a:endParaRPr sz="185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50026" y="5497195"/>
            <a:ext cx="2765425" cy="79883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indent="13335" algn="ctr">
              <a:lnSpc>
                <a:spcPct val="100899"/>
              </a:lnSpc>
              <a:spcBef>
                <a:spcPts val="70"/>
              </a:spcBef>
            </a:pP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spc="-10" dirty="0">
                <a:solidFill>
                  <a:srgbClr val="00428F"/>
                </a:solidFill>
                <a:latin typeface="Calibri"/>
                <a:cs typeface="Calibri"/>
              </a:rPr>
              <a:t>U-</a:t>
            </a:r>
            <a:r>
              <a:rPr sz="1850" b="1" spc="-25" dirty="0">
                <a:solidFill>
                  <a:srgbClr val="00428F"/>
                </a:solidFill>
                <a:latin typeface="Calibri"/>
                <a:cs typeface="Calibri"/>
              </a:rPr>
              <a:t>w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spc="-15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850" b="1" spc="2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850" b="1" spc="2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850" b="1" spc="-4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850" b="1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r>
              <a:rPr sz="1850" b="1" spc="5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850" b="1" spc="2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850" b="1" spc="-5" dirty="0">
                <a:solidFill>
                  <a:srgbClr val="00428F"/>
                </a:solidFill>
                <a:latin typeface="Calibri"/>
                <a:cs typeface="Calibri"/>
              </a:rPr>
              <a:t>t  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Common</a:t>
            </a:r>
            <a:r>
              <a:rPr sz="1600" b="1" spc="-4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Projects</a:t>
            </a:r>
            <a:r>
              <a:rPr sz="1600" b="1" spc="-5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and</a:t>
            </a:r>
            <a:r>
              <a:rPr sz="1600" b="1" spc="-4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individual </a:t>
            </a:r>
            <a:r>
              <a:rPr sz="1600" b="1" spc="-35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b="1" spc="-2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b="1" spc="2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b="1" spc="-25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b="1" spc="1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b="1" spc="1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b="1" spc="2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b="1" spc="-10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2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b="1" spc="-1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b="1" spc="2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b="1" spc="-10" dirty="0">
                <a:solidFill>
                  <a:srgbClr val="00428F"/>
                </a:solidFill>
                <a:latin typeface="Calibri"/>
                <a:cs typeface="Calibri"/>
              </a:rPr>
              <a:t>j</a:t>
            </a: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b="1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ts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119" y="3535679"/>
            <a:ext cx="1432559" cy="2011680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11</a:t>
            </a:fld>
            <a:endParaRPr spc="-1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71501"/>
            <a:ext cx="4676140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25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35" dirty="0">
                <a:solidFill>
                  <a:srgbClr val="4E87C6"/>
                </a:solidFill>
                <a:latin typeface="Calibri"/>
                <a:cs typeface="Calibri"/>
              </a:rPr>
              <a:t>NEED</a:t>
            </a:r>
            <a:r>
              <a:rPr sz="2850" b="1" spc="-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5" dirty="0">
                <a:solidFill>
                  <a:srgbClr val="4E87C6"/>
                </a:solidFill>
                <a:latin typeface="Calibri"/>
                <a:cs typeface="Calibri"/>
              </a:rPr>
              <a:t>FOR</a:t>
            </a:r>
            <a:r>
              <a:rPr sz="285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0" dirty="0">
                <a:solidFill>
                  <a:srgbClr val="4E87C6"/>
                </a:solidFill>
                <a:latin typeface="Calibri"/>
                <a:cs typeface="Calibri"/>
              </a:rPr>
              <a:t>PERFORMANCE</a:t>
            </a:r>
            <a:endParaRPr sz="28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55600" y="894080"/>
            <a:ext cx="8096884" cy="5293995"/>
            <a:chOff x="355600" y="894080"/>
            <a:chExt cx="8096884" cy="52939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600" y="2214880"/>
              <a:ext cx="8096434" cy="39727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90239" y="894080"/>
              <a:ext cx="2438400" cy="343407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12</a:t>
            </a:fld>
            <a:endParaRPr spc="-1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SESAR 2020 research programme –</a:t>
            </a:r>
            <a:br>
              <a:rPr lang="en-GB" dirty="0"/>
            </a:br>
            <a:r>
              <a:rPr lang="en-GB" dirty="0"/>
              <a:t>approach to innovation cycle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9022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1147" y="136778"/>
            <a:ext cx="2699385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15" dirty="0">
                <a:solidFill>
                  <a:srgbClr val="4E87C6"/>
                </a:solidFill>
                <a:latin typeface="Calibri"/>
                <a:cs typeface="Calibri"/>
              </a:rPr>
              <a:t>How</a:t>
            </a:r>
            <a:r>
              <a:rPr sz="2850" b="1" spc="-1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does</a:t>
            </a:r>
            <a:r>
              <a:rPr sz="2850" b="1" spc="9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0" dirty="0">
                <a:solidFill>
                  <a:srgbClr val="4E87C6"/>
                </a:solidFill>
                <a:latin typeface="Calibri"/>
                <a:cs typeface="Calibri"/>
              </a:rPr>
              <a:t>it work</a:t>
            </a:r>
            <a:endParaRPr sz="28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0504" y="962278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1</a:t>
            </a:r>
            <a:endParaRPr sz="3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95879" y="962278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2</a:t>
            </a:r>
            <a:endParaRPr sz="3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42278" y="962278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3</a:t>
            </a:r>
            <a:endParaRPr sz="35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0504" y="3877945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4</a:t>
            </a:r>
            <a:endParaRPr sz="35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95879" y="3877945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5</a:t>
            </a:r>
            <a:endParaRPr sz="3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42278" y="3877945"/>
            <a:ext cx="274320" cy="562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0" spc="10" dirty="0">
                <a:solidFill>
                  <a:srgbClr val="0090CF"/>
                </a:solidFill>
                <a:latin typeface="Arial"/>
                <a:cs typeface="Arial"/>
              </a:rPr>
              <a:t>6</a:t>
            </a:r>
            <a:endParaRPr sz="35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68160" y="2761361"/>
            <a:ext cx="1742439" cy="61785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  <a:spcBef>
                <a:spcPts val="65"/>
              </a:spcBef>
            </a:pP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Industrial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programme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 management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, </a:t>
            </a: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with 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one </a:t>
            </a:r>
            <a:r>
              <a:rPr sz="1250" spc="-33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20" dirty="0">
                <a:solidFill>
                  <a:srgbClr val="00378B"/>
                </a:solidFill>
                <a:latin typeface="Arial"/>
                <a:cs typeface="Arial"/>
              </a:rPr>
              <a:t>design</a:t>
            </a:r>
            <a:r>
              <a:rPr sz="1250" spc="-2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15" dirty="0">
                <a:solidFill>
                  <a:srgbClr val="00378B"/>
                </a:solidFill>
                <a:latin typeface="Arial"/>
                <a:cs typeface="Arial"/>
              </a:rPr>
              <a:t>authority</a:t>
            </a:r>
            <a:endParaRPr sz="12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09009" y="2761932"/>
            <a:ext cx="2202815" cy="4146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110"/>
              </a:spcBef>
            </a:pP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All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15" dirty="0">
                <a:solidFill>
                  <a:srgbClr val="00378B"/>
                </a:solidFill>
                <a:latin typeface="Arial"/>
                <a:cs typeface="Arial"/>
              </a:rPr>
              <a:t>relevant</a:t>
            </a:r>
            <a:r>
              <a:rPr sz="1250" spc="30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stakeholders</a:t>
            </a:r>
            <a:r>
              <a:rPr sz="1250" b="1" spc="1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are </a:t>
            </a:r>
            <a:r>
              <a:rPr sz="1250" b="1" spc="-3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20" dirty="0">
                <a:solidFill>
                  <a:srgbClr val="00378B"/>
                </a:solidFill>
                <a:latin typeface="Arial"/>
                <a:cs typeface="Arial"/>
              </a:rPr>
              <a:t>working</a:t>
            </a:r>
            <a:r>
              <a:rPr sz="1250" b="1" spc="5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together</a:t>
            </a:r>
            <a:endParaRPr sz="1250">
              <a:latin typeface="Arial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840" y="1097280"/>
            <a:ext cx="2062480" cy="156463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364859" y="5587682"/>
            <a:ext cx="2061210" cy="61785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70"/>
              </a:spcBef>
            </a:pPr>
            <a:r>
              <a:rPr sz="1250" spc="25" dirty="0">
                <a:solidFill>
                  <a:srgbClr val="00378B"/>
                </a:solidFill>
                <a:latin typeface="Arial"/>
                <a:cs typeface="Arial"/>
              </a:rPr>
              <a:t>SJU </a:t>
            </a:r>
            <a:r>
              <a:rPr sz="1250" spc="10" dirty="0">
                <a:solidFill>
                  <a:srgbClr val="00378B"/>
                </a:solidFill>
                <a:latin typeface="Arial"/>
                <a:cs typeface="Arial"/>
              </a:rPr>
              <a:t>prepares </a:t>
            </a:r>
            <a:r>
              <a:rPr sz="1250" dirty="0">
                <a:solidFill>
                  <a:srgbClr val="00378B"/>
                </a:solidFill>
                <a:latin typeface="Arial"/>
                <a:cs typeface="Arial"/>
              </a:rPr>
              <a:t>transition</a:t>
            </a: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to </a:t>
            </a: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 deployment</a:t>
            </a:r>
            <a:r>
              <a:rPr sz="1250" spc="31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15" dirty="0">
                <a:solidFill>
                  <a:srgbClr val="00378B"/>
                </a:solidFill>
                <a:latin typeface="Arial"/>
                <a:cs typeface="Arial"/>
              </a:rPr>
              <a:t>through</a:t>
            </a:r>
            <a:r>
              <a:rPr sz="1250" spc="26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Master </a:t>
            </a:r>
            <a:r>
              <a:rPr sz="1250" b="1" spc="-3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Planning</a:t>
            </a:r>
            <a:r>
              <a:rPr sz="1250" b="1" spc="5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activities</a:t>
            </a:r>
            <a:endParaRPr sz="12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10660" y="5587682"/>
            <a:ext cx="2170430" cy="8115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80"/>
              </a:spcBef>
            </a:pP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Strong </a:t>
            </a: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emphasis</a:t>
            </a:r>
            <a:r>
              <a:rPr sz="1250" spc="1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20" dirty="0">
                <a:solidFill>
                  <a:srgbClr val="00378B"/>
                </a:solidFill>
                <a:latin typeface="Arial"/>
                <a:cs typeface="Arial"/>
              </a:rPr>
              <a:t>on </a:t>
            </a:r>
            <a:r>
              <a:rPr sz="1250" spc="2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demonstrating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benefits 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and </a:t>
            </a:r>
            <a:r>
              <a:rPr sz="1250" spc="-33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building</a:t>
            </a:r>
            <a:r>
              <a:rPr sz="1250" dirty="0">
                <a:solidFill>
                  <a:srgbClr val="00378B"/>
                </a:solidFill>
                <a:latin typeface="Arial"/>
                <a:cs typeface="Arial"/>
              </a:rPr>
              <a:t> compelling</a:t>
            </a: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dirty="0">
                <a:solidFill>
                  <a:srgbClr val="00378B"/>
                </a:solidFill>
                <a:latin typeface="Arial"/>
                <a:cs typeface="Arial"/>
              </a:rPr>
              <a:t>business </a:t>
            </a:r>
            <a:r>
              <a:rPr sz="1250" spc="-33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cases</a:t>
            </a:r>
            <a:endParaRPr sz="12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20090" y="5587682"/>
            <a:ext cx="1967864" cy="8115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80"/>
              </a:spcBef>
            </a:pPr>
            <a:r>
              <a:rPr sz="1250" b="1" spc="-5" dirty="0">
                <a:solidFill>
                  <a:srgbClr val="00378B"/>
                </a:solidFill>
                <a:latin typeface="Arial"/>
                <a:cs typeface="Arial"/>
              </a:rPr>
              <a:t>Validation</a:t>
            </a:r>
            <a:r>
              <a:rPr sz="1250" b="1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as 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much</a:t>
            </a: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as </a:t>
            </a:r>
            <a:r>
              <a:rPr sz="1250" spc="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0" dirty="0">
                <a:solidFill>
                  <a:srgbClr val="00378B"/>
                </a:solidFill>
                <a:latin typeface="Arial"/>
                <a:cs typeface="Arial"/>
              </a:rPr>
              <a:t>possible</a:t>
            </a:r>
            <a:r>
              <a:rPr sz="1250" spc="5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25" dirty="0">
                <a:solidFill>
                  <a:srgbClr val="00378B"/>
                </a:solidFill>
                <a:latin typeface="Arial"/>
                <a:cs typeface="Arial"/>
              </a:rPr>
              <a:t>in</a:t>
            </a:r>
            <a:r>
              <a:rPr sz="1250" spc="-1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real</a:t>
            </a:r>
            <a:r>
              <a:rPr sz="1250" b="1" spc="9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operating </a:t>
            </a:r>
            <a:r>
              <a:rPr sz="1250" b="1" spc="-33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environments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as a </a:t>
            </a:r>
            <a:r>
              <a:rPr sz="1250" spc="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0" dirty="0">
                <a:solidFill>
                  <a:srgbClr val="00378B"/>
                </a:solidFill>
                <a:latin typeface="Arial"/>
                <a:cs typeface="Arial"/>
              </a:rPr>
              <a:t>preparation</a:t>
            </a:r>
            <a:r>
              <a:rPr sz="1250" spc="9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dirty="0">
                <a:solidFill>
                  <a:srgbClr val="00378B"/>
                </a:solidFill>
                <a:latin typeface="Arial"/>
                <a:cs typeface="Arial"/>
              </a:rPr>
              <a:t>for</a:t>
            </a:r>
            <a:r>
              <a:rPr sz="1250" spc="6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5" dirty="0">
                <a:solidFill>
                  <a:srgbClr val="00378B"/>
                </a:solidFill>
                <a:latin typeface="Arial"/>
                <a:cs typeface="Arial"/>
              </a:rPr>
              <a:t>deployment</a:t>
            </a:r>
            <a:endParaRPr sz="1250" dirty="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3901440"/>
            <a:ext cx="2062479" cy="155448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00800" y="1097280"/>
            <a:ext cx="2062479" cy="156463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1519" y="3931920"/>
            <a:ext cx="2062480" cy="156464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5359" y="3931920"/>
            <a:ext cx="2062480" cy="156464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718502" y="2761361"/>
            <a:ext cx="1960245" cy="61785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65"/>
              </a:spcBef>
            </a:pP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Airspace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users </a:t>
            </a: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are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 involved</a:t>
            </a:r>
            <a:r>
              <a:rPr sz="1250" b="1" spc="14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25" dirty="0">
                <a:solidFill>
                  <a:srgbClr val="00378B"/>
                </a:solidFill>
                <a:latin typeface="Arial"/>
                <a:cs typeface="Arial"/>
              </a:rPr>
              <a:t>in</a:t>
            </a:r>
            <a:r>
              <a:rPr sz="1250" spc="-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10" dirty="0">
                <a:solidFill>
                  <a:srgbClr val="00378B"/>
                </a:solidFill>
                <a:latin typeface="Arial"/>
                <a:cs typeface="Arial"/>
              </a:rPr>
              <a:t>every</a:t>
            </a:r>
            <a:r>
              <a:rPr sz="1250" spc="1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5" dirty="0">
                <a:solidFill>
                  <a:srgbClr val="00378B"/>
                </a:solidFill>
                <a:latin typeface="Arial"/>
                <a:cs typeface="Arial"/>
              </a:rPr>
              <a:t>stage</a:t>
            </a:r>
            <a:r>
              <a:rPr sz="1250" spc="1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5" dirty="0">
                <a:solidFill>
                  <a:srgbClr val="00378B"/>
                </a:solidFill>
                <a:latin typeface="Arial"/>
                <a:cs typeface="Arial"/>
              </a:rPr>
              <a:t>of </a:t>
            </a:r>
            <a:r>
              <a:rPr sz="1250" spc="-3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-25" dirty="0">
                <a:solidFill>
                  <a:srgbClr val="00378B"/>
                </a:solidFill>
                <a:latin typeface="Arial"/>
                <a:cs typeface="Arial"/>
              </a:rPr>
              <a:t>the</a:t>
            </a:r>
            <a:r>
              <a:rPr sz="1250" spc="1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spc="10" dirty="0">
                <a:solidFill>
                  <a:srgbClr val="00378B"/>
                </a:solidFill>
                <a:latin typeface="Arial"/>
                <a:cs typeface="Arial"/>
              </a:rPr>
              <a:t>Program</a:t>
            </a:r>
            <a:endParaRPr sz="12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00760" y="1437639"/>
            <a:ext cx="1615440" cy="944880"/>
          </a:xfrm>
          <a:custGeom>
            <a:avLst/>
            <a:gdLst/>
            <a:ahLst/>
            <a:cxnLst/>
            <a:rect l="l" t="t" r="r" b="b"/>
            <a:pathLst>
              <a:path w="1615439" h="944880">
                <a:moveTo>
                  <a:pt x="1615440" y="0"/>
                </a:moveTo>
                <a:lnTo>
                  <a:pt x="0" y="0"/>
                </a:lnTo>
                <a:lnTo>
                  <a:pt x="0" y="944879"/>
                </a:lnTo>
                <a:lnTo>
                  <a:pt x="1615440" y="944879"/>
                </a:lnTo>
                <a:lnTo>
                  <a:pt x="161544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000760" y="1437639"/>
            <a:ext cx="1615440" cy="944880"/>
          </a:xfrm>
          <a:prstGeom prst="rect">
            <a:avLst/>
          </a:prstGeom>
          <a:ln w="9525">
            <a:solidFill>
              <a:srgbClr val="6D6D6D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43510" marR="140335" indent="-4445" algn="ctr">
              <a:lnSpc>
                <a:spcPct val="104200"/>
              </a:lnSpc>
            </a:pPr>
            <a:r>
              <a:rPr sz="1250" b="1" dirty="0">
                <a:solidFill>
                  <a:srgbClr val="00378B"/>
                </a:solidFill>
                <a:latin typeface="Arial"/>
                <a:cs typeface="Arial"/>
              </a:rPr>
              <a:t>&lt;VGI:</a:t>
            </a:r>
            <a:r>
              <a:rPr sz="1250" b="1" spc="6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25" dirty="0">
                <a:solidFill>
                  <a:srgbClr val="00378B"/>
                </a:solidFill>
                <a:latin typeface="Arial"/>
                <a:cs typeface="Arial"/>
              </a:rPr>
              <a:t>put</a:t>
            </a:r>
            <a:r>
              <a:rPr sz="1250" b="1" spc="-1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5" dirty="0">
                <a:solidFill>
                  <a:srgbClr val="00378B"/>
                </a:solidFill>
                <a:latin typeface="Arial"/>
                <a:cs typeface="Arial"/>
              </a:rPr>
              <a:t>picture </a:t>
            </a:r>
            <a:r>
              <a:rPr sz="1250" b="1" spc="-33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20" dirty="0">
                <a:solidFill>
                  <a:srgbClr val="00378B"/>
                </a:solidFill>
                <a:latin typeface="Arial"/>
                <a:cs typeface="Arial"/>
              </a:rPr>
              <a:t>of </a:t>
            </a:r>
            <a:r>
              <a:rPr sz="1250" b="1" spc="10" dirty="0">
                <a:solidFill>
                  <a:srgbClr val="00378B"/>
                </a:solidFill>
                <a:latin typeface="Arial"/>
                <a:cs typeface="Arial"/>
              </a:rPr>
              <a:t>airbus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without </a:t>
            </a:r>
            <a:r>
              <a:rPr sz="1250" b="1" spc="-335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-5" dirty="0">
                <a:solidFill>
                  <a:srgbClr val="00378B"/>
                </a:solidFill>
                <a:latin typeface="Arial"/>
                <a:cs typeface="Arial"/>
              </a:rPr>
              <a:t>airline</a:t>
            </a:r>
            <a:r>
              <a:rPr sz="1250" b="1" spc="120" dirty="0">
                <a:solidFill>
                  <a:srgbClr val="00378B"/>
                </a:solidFill>
                <a:latin typeface="Arial"/>
                <a:cs typeface="Arial"/>
              </a:rPr>
              <a:t> </a:t>
            </a:r>
            <a:r>
              <a:rPr sz="1250" b="1" spc="15" dirty="0">
                <a:solidFill>
                  <a:srgbClr val="00378B"/>
                </a:solidFill>
                <a:latin typeface="Arial"/>
                <a:cs typeface="Arial"/>
              </a:rPr>
              <a:t>logo&gt;</a:t>
            </a:r>
            <a:endParaRPr sz="125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59" y="1107439"/>
            <a:ext cx="2052319" cy="1544319"/>
          </a:xfrm>
          <a:prstGeom prst="rect">
            <a:avLst/>
          </a:prstGeom>
        </p:spPr>
      </p:pic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14</a:t>
            </a:fld>
            <a:endParaRPr spc="-1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331025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30" dirty="0">
                <a:solidFill>
                  <a:srgbClr val="4E87C6"/>
                </a:solidFill>
                <a:latin typeface="Calibri"/>
                <a:cs typeface="Calibri"/>
              </a:rPr>
              <a:t>Key</a:t>
            </a:r>
            <a:r>
              <a:rPr sz="3200" b="1" spc="-25" dirty="0">
                <a:solidFill>
                  <a:srgbClr val="4E87C6"/>
                </a:solidFill>
                <a:latin typeface="Calibri"/>
                <a:cs typeface="Calibri"/>
              </a:rPr>
              <a:t> Features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074" y="1544345"/>
            <a:ext cx="2304497" cy="34299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936620" y="1616773"/>
            <a:ext cx="6022340" cy="390334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9055">
              <a:lnSpc>
                <a:spcPts val="1680"/>
              </a:lnSpc>
              <a:spcBef>
                <a:spcPts val="195"/>
              </a:spcBef>
            </a:pP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future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45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system</a:t>
            </a:r>
            <a:r>
              <a:rPr sz="145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relies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full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integration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airports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as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nodes </a:t>
            </a:r>
            <a:r>
              <a:rPr sz="1450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into the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network.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This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implies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enhanced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airport operations,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ensuring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seamless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ess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ug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6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iv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spc="-6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M)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.</a:t>
            </a:r>
            <a:endParaRPr sz="14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50">
              <a:latin typeface="Calibri"/>
              <a:cs typeface="Calibri"/>
            </a:endParaRPr>
          </a:p>
          <a:p>
            <a:pPr marL="12700" marR="370205">
              <a:lnSpc>
                <a:spcPts val="1680"/>
              </a:lnSpc>
            </a:pP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feature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reflects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this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move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towards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automation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activities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addressing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 enhanced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arrivals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departures,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separation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management,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enhanced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air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ground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safety</a:t>
            </a:r>
            <a:r>
              <a:rPr sz="14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nets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trajectory</a:t>
            </a:r>
            <a:r>
              <a:rPr sz="14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performance-based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free</a:t>
            </a:r>
            <a:r>
              <a:rPr sz="145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routing.</a:t>
            </a:r>
            <a:endParaRPr sz="14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Calibri"/>
              <a:cs typeface="Calibri"/>
            </a:endParaRPr>
          </a:p>
          <a:p>
            <a:pPr marL="12700" marR="176530">
              <a:lnSpc>
                <a:spcPts val="1680"/>
              </a:lnSpc>
            </a:pP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optimised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ATM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network</a:t>
            </a:r>
            <a:r>
              <a:rPr sz="14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must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be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robust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resilient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disruptions,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including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weather.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It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also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relies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having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dynamic,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consistent and accurate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plan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that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provides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reference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information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all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planning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executing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actors.</a:t>
            </a:r>
            <a:endParaRPr sz="14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Calibri"/>
              <a:cs typeface="Calibri"/>
            </a:endParaRPr>
          </a:p>
          <a:p>
            <a:pPr marL="12700" marR="5080">
              <a:lnSpc>
                <a:spcPts val="1680"/>
              </a:lnSpc>
              <a:spcBef>
                <a:spcPts val="5"/>
              </a:spcBef>
            </a:pP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enhancements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described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in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first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three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Key Features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will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be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underpinned</a:t>
            </a:r>
            <a:r>
              <a:rPr sz="1450" spc="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by </a:t>
            </a:r>
            <a:r>
              <a:rPr sz="1450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an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advanced, integrated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 rationalised aviation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infrastructure,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providing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required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technical capabilities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in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resource-efficient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manner.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This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feature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will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rely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enhanced integration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and interfacing between aircraft and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ground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systems,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ud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0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s.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15</a:t>
            </a:fld>
            <a:endParaRPr spc="-1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3354" y="1446165"/>
            <a:ext cx="1990158" cy="55411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06938" y="1392821"/>
            <a:ext cx="1697402" cy="55060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12689" y="1692857"/>
            <a:ext cx="2308928" cy="5535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78619" y="1361439"/>
            <a:ext cx="732171" cy="22351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55264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30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2800" b="1" spc="2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2800" b="1" spc="-2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28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202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0</a:t>
            </a:r>
            <a:r>
              <a:rPr sz="2800" b="1" spc="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2800" b="1" spc="2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2800" b="1" spc="-2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2800" b="1" spc="3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H</a:t>
            </a:r>
            <a:r>
              <a:rPr sz="2800" b="1" spc="-2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25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2800" b="1" spc="2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2800" b="1" spc="-30" dirty="0">
                <a:solidFill>
                  <a:srgbClr val="4E87C6"/>
                </a:solidFill>
                <a:latin typeface="Calibri"/>
                <a:cs typeface="Calibri"/>
              </a:rPr>
              <a:t>G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2800" b="1" spc="-2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2800" b="1" spc="25" dirty="0">
                <a:solidFill>
                  <a:srgbClr val="4E87C6"/>
                </a:solidFill>
                <a:latin typeface="Calibri"/>
                <a:cs typeface="Calibri"/>
              </a:rPr>
              <a:t>MM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00800" y="2753360"/>
            <a:ext cx="1767840" cy="22961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0" y="2306320"/>
            <a:ext cx="518160" cy="61976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904996" y="2420048"/>
            <a:ext cx="1405255" cy="2963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4455" marR="42672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L  ACTIVITIES</a:t>
            </a:r>
            <a:endParaRPr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 dirty="0">
              <a:latin typeface="Calibri"/>
              <a:cs typeface="Calibri"/>
            </a:endParaRPr>
          </a:p>
          <a:p>
            <a:pPr marL="12700" marR="126364">
              <a:lnSpc>
                <a:spcPct val="100000"/>
              </a:lnSpc>
            </a:pP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OPTIMISED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ATM 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NETWORK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SERVICES</a:t>
            </a:r>
            <a:endParaRPr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 dirty="0">
              <a:latin typeface="Calibri"/>
              <a:cs typeface="Calibri"/>
            </a:endParaRPr>
          </a:p>
          <a:p>
            <a:pPr marL="12700" marR="268605">
              <a:lnSpc>
                <a:spcPct val="100000"/>
              </a:lnSpc>
            </a:pP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4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HIGH</a:t>
            </a: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 PERFORMING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5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 dirty="0">
              <a:latin typeface="Calibri"/>
              <a:cs typeface="Calibri"/>
            </a:endParaRPr>
          </a:p>
          <a:p>
            <a:pPr marL="12700" marR="98425">
              <a:lnSpc>
                <a:spcPct val="100000"/>
              </a:lnSpc>
              <a:spcBef>
                <a:spcPts val="765"/>
              </a:spcBef>
            </a:pP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ENABLING</a:t>
            </a:r>
            <a:r>
              <a:rPr sz="12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AVIATION </a:t>
            </a:r>
            <a:r>
              <a:rPr sz="1200" spc="-25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INFRASTRUCTURE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383279" y="4318000"/>
            <a:ext cx="436879" cy="49783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2479" y="3738879"/>
            <a:ext cx="447039" cy="41656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2479" y="3159760"/>
            <a:ext cx="447039" cy="41656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2640" y="5029200"/>
            <a:ext cx="426720" cy="41655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69843" y="2567490"/>
            <a:ext cx="1901686" cy="2857949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16</a:t>
            </a:fld>
            <a:endParaRPr spc="-1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542290"/>
            <a:ext cx="4993640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spc="-30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600" b="1" spc="-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600" b="1" spc="-15" dirty="0">
                <a:solidFill>
                  <a:srgbClr val="4E87C6"/>
                </a:solidFill>
                <a:latin typeface="Calibri"/>
                <a:cs typeface="Calibri"/>
              </a:rPr>
              <a:t>Innovation</a:t>
            </a:r>
            <a:r>
              <a:rPr sz="3600" b="1" spc="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600" b="1" spc="-5" dirty="0">
                <a:solidFill>
                  <a:srgbClr val="4E87C6"/>
                </a:solidFill>
                <a:latin typeface="Calibri"/>
                <a:cs typeface="Calibri"/>
              </a:rPr>
              <a:t>pipeline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4992" y="2681223"/>
            <a:ext cx="8523605" cy="2627630"/>
            <a:chOff x="324992" y="2681223"/>
            <a:chExt cx="8523605" cy="26276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4992" y="2681223"/>
              <a:ext cx="8523243" cy="262719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64959" y="3342639"/>
              <a:ext cx="1407159" cy="3810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730999" y="3388359"/>
              <a:ext cx="1280160" cy="254000"/>
            </a:xfrm>
            <a:custGeom>
              <a:avLst/>
              <a:gdLst/>
              <a:ahLst/>
              <a:cxnLst/>
              <a:rect l="l" t="t" r="r" b="b"/>
              <a:pathLst>
                <a:path w="1280159" h="254000">
                  <a:moveTo>
                    <a:pt x="0" y="254000"/>
                  </a:moveTo>
                  <a:lnTo>
                    <a:pt x="1280159" y="254000"/>
                  </a:lnTo>
                  <a:lnTo>
                    <a:pt x="1280159" y="0"/>
                  </a:lnTo>
                  <a:lnTo>
                    <a:pt x="0" y="0"/>
                  </a:lnTo>
                  <a:lnTo>
                    <a:pt x="0" y="254000"/>
                  </a:lnTo>
                  <a:close/>
                </a:path>
              </a:pathLst>
            </a:custGeom>
            <a:ln w="28575">
              <a:solidFill>
                <a:srgbClr val="20446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995665" y="5638585"/>
            <a:ext cx="6894195" cy="655955"/>
            <a:chOff x="995665" y="5638585"/>
            <a:chExt cx="6894195" cy="65595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5665" y="5638585"/>
              <a:ext cx="6893589" cy="65574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95599" y="5689599"/>
              <a:ext cx="2921000" cy="5943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1239" y="5643879"/>
              <a:ext cx="6827519" cy="5994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31239" y="5643879"/>
              <a:ext cx="6827520" cy="599440"/>
            </a:xfrm>
            <a:custGeom>
              <a:avLst/>
              <a:gdLst/>
              <a:ahLst/>
              <a:cxnLst/>
              <a:rect l="l" t="t" r="r" b="b"/>
              <a:pathLst>
                <a:path w="6827520" h="599439">
                  <a:moveTo>
                    <a:pt x="0" y="149860"/>
                  </a:moveTo>
                  <a:lnTo>
                    <a:pt x="6527800" y="149860"/>
                  </a:lnTo>
                  <a:lnTo>
                    <a:pt x="6527800" y="0"/>
                  </a:lnTo>
                  <a:lnTo>
                    <a:pt x="6827519" y="299720"/>
                  </a:lnTo>
                  <a:lnTo>
                    <a:pt x="6527800" y="599440"/>
                  </a:lnTo>
                  <a:lnTo>
                    <a:pt x="6527800" y="449580"/>
                  </a:lnTo>
                  <a:lnTo>
                    <a:pt x="0" y="449580"/>
                  </a:lnTo>
                  <a:lnTo>
                    <a:pt x="0" y="149860"/>
                  </a:lnTo>
                  <a:close/>
                </a:path>
              </a:pathLst>
            </a:custGeom>
            <a:ln w="9524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076194" y="5777547"/>
            <a:ext cx="257619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as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850" spc="-1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ur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17</a:t>
            </a:fld>
            <a:endParaRPr spc="-10" dirty="0"/>
          </a:p>
        </p:txBody>
      </p:sp>
      <p:sp>
        <p:nvSpPr>
          <p:cNvPr id="13" name="object 13"/>
          <p:cNvSpPr txBox="1"/>
          <p:nvPr/>
        </p:nvSpPr>
        <p:spPr>
          <a:xfrm>
            <a:off x="1329436" y="1628711"/>
            <a:ext cx="613727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20775" marR="5080" indent="-110871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Three</a:t>
            </a:r>
            <a:r>
              <a:rPr sz="2000" b="1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6D6D6D"/>
                </a:solidFill>
                <a:latin typeface="Calibri"/>
                <a:cs typeface="Calibri"/>
              </a:rPr>
              <a:t>phases</a:t>
            </a:r>
            <a:r>
              <a:rPr sz="2000" b="1" spc="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20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2000" b="1" spc="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6D6D6D"/>
                </a:solidFill>
                <a:latin typeface="Calibri"/>
                <a:cs typeface="Calibri"/>
              </a:rPr>
              <a:t>research</a:t>
            </a:r>
            <a:r>
              <a:rPr sz="2000" b="1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2000" b="1" spc="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6D6D6D"/>
                </a:solidFill>
                <a:latin typeface="Calibri"/>
                <a:cs typeface="Calibri"/>
              </a:rPr>
              <a:t>development</a:t>
            </a:r>
            <a:r>
              <a:rPr sz="2000" b="1" spc="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activity</a:t>
            </a:r>
            <a:r>
              <a:rPr sz="2000" b="1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within </a:t>
            </a:r>
            <a:r>
              <a:rPr sz="2000" b="1" spc="-4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2000" b="1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SESAR</a:t>
            </a:r>
            <a:r>
              <a:rPr sz="2000" b="1" spc="20" dirty="0">
                <a:solidFill>
                  <a:srgbClr val="6D6D6D"/>
                </a:solidFill>
                <a:latin typeface="Calibri"/>
                <a:cs typeface="Calibri"/>
              </a:rPr>
              <a:t> 2020</a:t>
            </a:r>
            <a:r>
              <a:rPr sz="2000" b="1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6D6D6D"/>
                </a:solidFill>
                <a:latin typeface="Calibri"/>
                <a:cs typeface="Calibri"/>
              </a:rPr>
              <a:t>research</a:t>
            </a:r>
            <a:r>
              <a:rPr sz="200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6D6D6D"/>
                </a:solidFill>
                <a:latin typeface="Calibri"/>
                <a:cs typeface="Calibri"/>
              </a:rPr>
              <a:t>programme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25819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Solution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18</a:t>
            </a:fld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36575" y="1615376"/>
            <a:ext cx="7014209" cy="151765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97180" marR="5080" indent="-285115">
              <a:lnSpc>
                <a:spcPts val="2160"/>
              </a:lnSpc>
              <a:spcBef>
                <a:spcPts val="21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SESAR</a:t>
            </a:r>
            <a:r>
              <a:rPr sz="1850" spc="-2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Solution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represents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change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in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way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air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traffic</a:t>
            </a:r>
            <a:r>
              <a:rPr sz="185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is </a:t>
            </a:r>
            <a:r>
              <a:rPr sz="1850" spc="-4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performed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6D6D6D"/>
              </a:buClr>
              <a:buFont typeface="Arial"/>
              <a:buChar char="•"/>
            </a:pPr>
            <a:endParaRPr sz="2450">
              <a:latin typeface="Calibri"/>
              <a:cs typeface="Calibri"/>
            </a:endParaRPr>
          </a:p>
          <a:p>
            <a:pPr marL="297180" marR="657860" indent="-285115">
              <a:lnSpc>
                <a:spcPts val="2160"/>
              </a:lnSpc>
              <a:spcBef>
                <a:spcPts val="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Solutions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are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new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operational</a:t>
            </a:r>
            <a:r>
              <a:rPr sz="18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concepts,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procedures</a:t>
            </a:r>
            <a:r>
              <a:rPr sz="1850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relevant </a:t>
            </a:r>
            <a:r>
              <a:rPr sz="1850" spc="-4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technologies</a:t>
            </a:r>
            <a:endParaRPr sz="18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0" y="6522718"/>
            <a:ext cx="9149080" cy="340360"/>
            <a:chOff x="0" y="6522718"/>
            <a:chExt cx="9149080" cy="3403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522718"/>
              <a:ext cx="9143999" cy="33528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80" y="6537959"/>
              <a:ext cx="9138920" cy="320040"/>
            </a:xfrm>
            <a:custGeom>
              <a:avLst/>
              <a:gdLst/>
              <a:ahLst/>
              <a:cxnLst/>
              <a:rect l="l" t="t" r="r" b="b"/>
              <a:pathLst>
                <a:path w="9138920" h="320040">
                  <a:moveTo>
                    <a:pt x="9138920" y="0"/>
                  </a:moveTo>
                  <a:lnTo>
                    <a:pt x="0" y="0"/>
                  </a:lnTo>
                  <a:lnTo>
                    <a:pt x="0" y="320038"/>
                  </a:lnTo>
                  <a:lnTo>
                    <a:pt x="9138920" y="320038"/>
                  </a:lnTo>
                  <a:lnTo>
                    <a:pt x="913892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080" y="6537959"/>
              <a:ext cx="9138920" cy="320040"/>
            </a:xfrm>
            <a:custGeom>
              <a:avLst/>
              <a:gdLst/>
              <a:ahLst/>
              <a:cxnLst/>
              <a:rect l="l" t="t" r="r" b="b"/>
              <a:pathLst>
                <a:path w="9138920" h="320040">
                  <a:moveTo>
                    <a:pt x="9138920" y="0"/>
                  </a:moveTo>
                  <a:lnTo>
                    <a:pt x="0" y="0"/>
                  </a:lnTo>
                  <a:lnTo>
                    <a:pt x="0" y="320038"/>
                  </a:lnTo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17658" y="876169"/>
            <a:ext cx="635635" cy="49345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4665"/>
              </a:lnSpc>
            </a:pPr>
            <a:r>
              <a:rPr sz="4800" b="1" spc="-25" dirty="0">
                <a:solidFill>
                  <a:srgbClr val="00386C"/>
                </a:solidFill>
                <a:latin typeface="Calibri"/>
                <a:cs typeface="Calibri"/>
              </a:rPr>
              <a:t>Innovation</a:t>
            </a:r>
            <a:r>
              <a:rPr sz="4800" b="1" spc="-3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4800" b="1" spc="-5" dirty="0">
                <a:solidFill>
                  <a:srgbClr val="00386C"/>
                </a:solidFill>
                <a:latin typeface="Calibri"/>
                <a:cs typeface="Calibri"/>
              </a:rPr>
              <a:t>pipeline</a:t>
            </a:r>
            <a:endParaRPr sz="48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1209039" y="426719"/>
            <a:ext cx="6837680" cy="582168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19</a:t>
            </a:fld>
            <a:endParaRPr spc="-1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12769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3200" b="1" spc="-45" dirty="0">
                <a:solidFill>
                  <a:srgbClr val="4E87C6"/>
                </a:solidFill>
                <a:latin typeface="Calibri"/>
                <a:cs typeface="Calibri"/>
              </a:rPr>
              <a:t>u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3200" b="1" spc="1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575" y="1584896"/>
            <a:ext cx="7125134" cy="271228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j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endParaRPr sz="18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6D6D6D"/>
              </a:buClr>
              <a:buFont typeface="Arial"/>
              <a:buChar char="•"/>
            </a:pPr>
            <a:endParaRPr sz="2100" dirty="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SESAR</a:t>
            </a:r>
            <a:r>
              <a:rPr sz="1850" spc="-2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2020</a:t>
            </a:r>
            <a:r>
              <a:rPr sz="185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research</a:t>
            </a:r>
            <a:r>
              <a:rPr sz="185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 err="1">
                <a:solidFill>
                  <a:srgbClr val="6D6D6D"/>
                </a:solidFill>
                <a:latin typeface="Calibri"/>
                <a:cs typeface="Calibri"/>
              </a:rPr>
              <a:t>programme</a:t>
            </a:r>
            <a:r>
              <a:rPr lang="en-GB" sz="1850" spc="5" dirty="0">
                <a:solidFill>
                  <a:srgbClr val="6D6D6D"/>
                </a:solidFill>
                <a:latin typeface="Calibri"/>
                <a:cs typeface="Calibri"/>
              </a:rPr>
              <a:t> –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approach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innovation</a:t>
            </a:r>
            <a:r>
              <a:rPr sz="1850" spc="-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cycle</a:t>
            </a:r>
            <a:endParaRPr sz="18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Clr>
                <a:srgbClr val="6D6D6D"/>
              </a:buClr>
              <a:buFont typeface="Arial"/>
              <a:buChar char="•"/>
            </a:pPr>
            <a:endParaRPr sz="2050" dirty="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SESAR</a:t>
            </a:r>
            <a:r>
              <a:rPr sz="1850" spc="-2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2020</a:t>
            </a:r>
            <a:r>
              <a:rPr sz="185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research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 err="1">
                <a:solidFill>
                  <a:srgbClr val="6D6D6D"/>
                </a:solidFill>
                <a:latin typeface="Calibri"/>
                <a:cs typeface="Calibri"/>
              </a:rPr>
              <a:t>programme</a:t>
            </a:r>
            <a:r>
              <a:rPr lang="en-GB" sz="18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–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concept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principles</a:t>
            </a:r>
            <a:endParaRPr sz="18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6D6D6D"/>
              </a:buClr>
              <a:buFont typeface="Arial"/>
              <a:buChar char="•"/>
            </a:pPr>
            <a:endParaRPr sz="2100" dirty="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6D6D6D"/>
              </a:buClr>
              <a:buFont typeface="Arial"/>
              <a:buChar char="•"/>
            </a:pPr>
            <a:endParaRPr sz="2050" dirty="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850" spc="-1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?</a:t>
            </a:r>
            <a:endParaRPr sz="185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575" y="5409140"/>
            <a:ext cx="7308850" cy="51371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21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Note:</a:t>
            </a:r>
            <a:endParaRPr sz="1500">
              <a:latin typeface="Calibri"/>
              <a:cs typeface="Calibri"/>
            </a:endParaRPr>
          </a:p>
          <a:p>
            <a:pPr marL="1040130" lvl="1" indent="-285115">
              <a:lnSpc>
                <a:spcPct val="100000"/>
              </a:lnSpc>
              <a:spcBef>
                <a:spcPts val="120"/>
              </a:spcBef>
              <a:buFont typeface="Arial"/>
              <a:buChar char="•"/>
              <a:tabLst>
                <a:tab pos="1039494" algn="l"/>
                <a:tab pos="1040130" algn="l"/>
              </a:tabLst>
            </a:pP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Some</a:t>
            </a:r>
            <a:r>
              <a:rPr sz="150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material</a:t>
            </a:r>
            <a:r>
              <a:rPr sz="1500" spc="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herein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adapted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thanks</a:t>
            </a:r>
            <a:r>
              <a:rPr sz="150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5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15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previous</a:t>
            </a:r>
            <a:r>
              <a:rPr sz="15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presentations</a:t>
            </a:r>
            <a:r>
              <a:rPr sz="150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5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15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SJU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80170" y="6593522"/>
            <a:ext cx="92710" cy="184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1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60083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How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 to</a:t>
            </a:r>
            <a:r>
              <a:rPr sz="3200" b="1" spc="-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move</a:t>
            </a:r>
            <a:r>
              <a:rPr sz="3200" b="1" spc="-9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through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3200" b="1" spc="-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pipeline?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000" y="1615439"/>
            <a:ext cx="4033520" cy="283463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62560" y="1737360"/>
            <a:ext cx="4475480" cy="2371725"/>
            <a:chOff x="162560" y="1737360"/>
            <a:chExt cx="4475480" cy="237172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5760" y="1859280"/>
              <a:ext cx="4206240" cy="224930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2560" y="1737360"/>
              <a:ext cx="4475480" cy="172212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33680" y="1788160"/>
              <a:ext cx="4338320" cy="1584960"/>
            </a:xfrm>
            <a:custGeom>
              <a:avLst/>
              <a:gdLst/>
              <a:ahLst/>
              <a:cxnLst/>
              <a:rect l="l" t="t" r="r" b="b"/>
              <a:pathLst>
                <a:path w="4338320" h="1584960">
                  <a:moveTo>
                    <a:pt x="0" y="1584960"/>
                  </a:moveTo>
                  <a:lnTo>
                    <a:pt x="4338320" y="1584960"/>
                  </a:lnTo>
                  <a:lnTo>
                    <a:pt x="4338320" y="0"/>
                  </a:lnTo>
                  <a:lnTo>
                    <a:pt x="0" y="0"/>
                  </a:lnTo>
                  <a:lnTo>
                    <a:pt x="0" y="1584960"/>
                  </a:lnTo>
                  <a:close/>
                </a:path>
              </a:pathLst>
            </a:custGeom>
            <a:ln w="38100">
              <a:solidFill>
                <a:srgbClr val="00306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05765" y="1260411"/>
            <a:ext cx="313817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–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hn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7655" y="4499243"/>
            <a:ext cx="4063187" cy="194809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075679" y="5610225"/>
            <a:ext cx="1955164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V-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as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u="heavy" spc="-2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</a:rPr>
              <a:t>E</a:t>
            </a:r>
            <a:r>
              <a:rPr sz="1850" u="heavy" spc="-1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</a:rPr>
              <a:t>-</a:t>
            </a:r>
            <a:r>
              <a:rPr sz="1850" u="heavy" spc="-3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</a:rPr>
              <a:t>OC</a:t>
            </a:r>
            <a:r>
              <a:rPr sz="1850" u="heavy" spc="-1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</a:rPr>
              <a:t>VM</a:t>
            </a:r>
            <a:endParaRPr sz="185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20</a:t>
            </a:fld>
            <a:endParaRPr spc="-1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71501"/>
            <a:ext cx="4888865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50" b="1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2020</a:t>
            </a:r>
            <a:r>
              <a:rPr sz="2850" b="1" spc="1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0" dirty="0">
                <a:solidFill>
                  <a:srgbClr val="4E87C6"/>
                </a:solidFill>
                <a:latin typeface="Calibri"/>
                <a:cs typeface="Calibri"/>
              </a:rPr>
              <a:t>-</a:t>
            </a:r>
            <a:r>
              <a:rPr sz="2850" b="1" spc="-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10" dirty="0">
                <a:solidFill>
                  <a:srgbClr val="4E87C6"/>
                </a:solidFill>
                <a:latin typeface="Calibri"/>
                <a:cs typeface="Calibri"/>
              </a:rPr>
              <a:t>Research</a:t>
            </a:r>
            <a:r>
              <a:rPr sz="2850" b="1" spc="19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dirty="0">
                <a:solidFill>
                  <a:srgbClr val="4E87C6"/>
                </a:solidFill>
                <a:latin typeface="Calibri"/>
                <a:cs typeface="Calibri"/>
              </a:rPr>
              <a:t>Maturity</a:t>
            </a:r>
            <a:endParaRPr sz="28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24460" y="1770379"/>
            <a:ext cx="1945639" cy="665480"/>
            <a:chOff x="124460" y="1770379"/>
            <a:chExt cx="1945639" cy="665480"/>
          </a:xfrm>
        </p:grpSpPr>
        <p:sp>
          <p:nvSpPr>
            <p:cNvPr id="4" name="object 4"/>
            <p:cNvSpPr/>
            <p:nvPr/>
          </p:nvSpPr>
          <p:spPr>
            <a:xfrm>
              <a:off x="137160" y="1783079"/>
              <a:ext cx="1920239" cy="640080"/>
            </a:xfrm>
            <a:custGeom>
              <a:avLst/>
              <a:gdLst/>
              <a:ahLst/>
              <a:cxnLst/>
              <a:rect l="l" t="t" r="r" b="b"/>
              <a:pathLst>
                <a:path w="1920239" h="640080">
                  <a:moveTo>
                    <a:pt x="1813559" y="0"/>
                  </a:moveTo>
                  <a:lnTo>
                    <a:pt x="106679" y="0"/>
                  </a:lnTo>
                  <a:lnTo>
                    <a:pt x="65156" y="8382"/>
                  </a:lnTo>
                  <a:lnTo>
                    <a:pt x="31246" y="31242"/>
                  </a:lnTo>
                  <a:lnTo>
                    <a:pt x="8383" y="65151"/>
                  </a:lnTo>
                  <a:lnTo>
                    <a:pt x="0" y="106680"/>
                  </a:lnTo>
                  <a:lnTo>
                    <a:pt x="0" y="533400"/>
                  </a:lnTo>
                  <a:lnTo>
                    <a:pt x="8383" y="574928"/>
                  </a:lnTo>
                  <a:lnTo>
                    <a:pt x="31246" y="608838"/>
                  </a:lnTo>
                  <a:lnTo>
                    <a:pt x="65156" y="631698"/>
                  </a:lnTo>
                  <a:lnTo>
                    <a:pt x="106679" y="640080"/>
                  </a:lnTo>
                  <a:lnTo>
                    <a:pt x="1813559" y="640080"/>
                  </a:lnTo>
                  <a:lnTo>
                    <a:pt x="1855089" y="631698"/>
                  </a:lnTo>
                  <a:lnTo>
                    <a:pt x="1888997" y="608838"/>
                  </a:lnTo>
                  <a:lnTo>
                    <a:pt x="1911858" y="574929"/>
                  </a:lnTo>
                  <a:lnTo>
                    <a:pt x="1920239" y="533400"/>
                  </a:lnTo>
                  <a:lnTo>
                    <a:pt x="1920239" y="106680"/>
                  </a:lnTo>
                  <a:lnTo>
                    <a:pt x="1911858" y="65151"/>
                  </a:lnTo>
                  <a:lnTo>
                    <a:pt x="1888997" y="31242"/>
                  </a:lnTo>
                  <a:lnTo>
                    <a:pt x="1855089" y="8382"/>
                  </a:lnTo>
                  <a:lnTo>
                    <a:pt x="1813559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7160" y="1783079"/>
              <a:ext cx="1920239" cy="640080"/>
            </a:xfrm>
            <a:custGeom>
              <a:avLst/>
              <a:gdLst/>
              <a:ahLst/>
              <a:cxnLst/>
              <a:rect l="l" t="t" r="r" b="b"/>
              <a:pathLst>
                <a:path w="1920239" h="640080">
                  <a:moveTo>
                    <a:pt x="0" y="106680"/>
                  </a:moveTo>
                  <a:lnTo>
                    <a:pt x="8383" y="65151"/>
                  </a:lnTo>
                  <a:lnTo>
                    <a:pt x="31246" y="31242"/>
                  </a:lnTo>
                  <a:lnTo>
                    <a:pt x="65156" y="8382"/>
                  </a:lnTo>
                  <a:lnTo>
                    <a:pt x="106679" y="0"/>
                  </a:lnTo>
                  <a:lnTo>
                    <a:pt x="1813559" y="0"/>
                  </a:lnTo>
                  <a:lnTo>
                    <a:pt x="1855089" y="8382"/>
                  </a:lnTo>
                  <a:lnTo>
                    <a:pt x="1888997" y="31242"/>
                  </a:lnTo>
                  <a:lnTo>
                    <a:pt x="1911858" y="65151"/>
                  </a:lnTo>
                  <a:lnTo>
                    <a:pt x="1920239" y="106680"/>
                  </a:lnTo>
                  <a:lnTo>
                    <a:pt x="1920239" y="533400"/>
                  </a:lnTo>
                  <a:lnTo>
                    <a:pt x="1911858" y="574929"/>
                  </a:lnTo>
                  <a:lnTo>
                    <a:pt x="1888997" y="608838"/>
                  </a:lnTo>
                  <a:lnTo>
                    <a:pt x="1855089" y="631698"/>
                  </a:lnTo>
                  <a:lnTo>
                    <a:pt x="1813559" y="640080"/>
                  </a:lnTo>
                  <a:lnTo>
                    <a:pt x="106679" y="640080"/>
                  </a:lnTo>
                  <a:lnTo>
                    <a:pt x="65156" y="631698"/>
                  </a:lnTo>
                  <a:lnTo>
                    <a:pt x="31246" y="608838"/>
                  </a:lnTo>
                  <a:lnTo>
                    <a:pt x="8383" y="574928"/>
                  </a:lnTo>
                  <a:lnTo>
                    <a:pt x="0" y="533400"/>
                  </a:lnTo>
                  <a:lnTo>
                    <a:pt x="0" y="1066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39750" y="1792668"/>
            <a:ext cx="1117600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3825" marR="5080" indent="-111760">
              <a:lnSpc>
                <a:spcPts val="2160"/>
              </a:lnSpc>
              <a:spcBef>
                <a:spcPts val="215"/>
              </a:spcBef>
            </a:pPr>
            <a:r>
              <a:rPr sz="1850" spc="-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xp</a:t>
            </a:r>
            <a:r>
              <a:rPr sz="1850" spc="-3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ry  </a:t>
            </a:r>
            <a:r>
              <a:rPr sz="1850" spc="-20" dirty="0">
                <a:solidFill>
                  <a:srgbClr val="00386C"/>
                </a:solidFill>
                <a:latin typeface="Calibri"/>
                <a:cs typeface="Calibri"/>
              </a:rPr>
              <a:t>Research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769100" y="1770379"/>
            <a:ext cx="2138680" cy="665480"/>
            <a:chOff x="6769100" y="1770379"/>
            <a:chExt cx="2138680" cy="665480"/>
          </a:xfrm>
        </p:grpSpPr>
        <p:sp>
          <p:nvSpPr>
            <p:cNvPr id="8" name="object 8"/>
            <p:cNvSpPr/>
            <p:nvPr/>
          </p:nvSpPr>
          <p:spPr>
            <a:xfrm>
              <a:off x="6781800" y="1783079"/>
              <a:ext cx="2113280" cy="640080"/>
            </a:xfrm>
            <a:custGeom>
              <a:avLst/>
              <a:gdLst/>
              <a:ahLst/>
              <a:cxnLst/>
              <a:rect l="l" t="t" r="r" b="b"/>
              <a:pathLst>
                <a:path w="2113279" h="640080">
                  <a:moveTo>
                    <a:pt x="2006600" y="0"/>
                  </a:moveTo>
                  <a:lnTo>
                    <a:pt x="106679" y="0"/>
                  </a:lnTo>
                  <a:lnTo>
                    <a:pt x="65150" y="8382"/>
                  </a:lnTo>
                  <a:lnTo>
                    <a:pt x="31241" y="31242"/>
                  </a:lnTo>
                  <a:lnTo>
                    <a:pt x="8381" y="65151"/>
                  </a:lnTo>
                  <a:lnTo>
                    <a:pt x="0" y="106680"/>
                  </a:lnTo>
                  <a:lnTo>
                    <a:pt x="0" y="533400"/>
                  </a:lnTo>
                  <a:lnTo>
                    <a:pt x="8382" y="574928"/>
                  </a:lnTo>
                  <a:lnTo>
                    <a:pt x="31242" y="608838"/>
                  </a:lnTo>
                  <a:lnTo>
                    <a:pt x="65150" y="631698"/>
                  </a:lnTo>
                  <a:lnTo>
                    <a:pt x="106679" y="640080"/>
                  </a:lnTo>
                  <a:lnTo>
                    <a:pt x="2006600" y="640080"/>
                  </a:lnTo>
                  <a:lnTo>
                    <a:pt x="2048129" y="631698"/>
                  </a:lnTo>
                  <a:lnTo>
                    <a:pt x="2082038" y="608838"/>
                  </a:lnTo>
                  <a:lnTo>
                    <a:pt x="2104898" y="574929"/>
                  </a:lnTo>
                  <a:lnTo>
                    <a:pt x="2113279" y="533400"/>
                  </a:lnTo>
                  <a:lnTo>
                    <a:pt x="2113279" y="106680"/>
                  </a:lnTo>
                  <a:lnTo>
                    <a:pt x="2104897" y="65151"/>
                  </a:lnTo>
                  <a:lnTo>
                    <a:pt x="2082037" y="31242"/>
                  </a:lnTo>
                  <a:lnTo>
                    <a:pt x="2048128" y="8382"/>
                  </a:lnTo>
                  <a:lnTo>
                    <a:pt x="2006600" y="0"/>
                  </a:lnTo>
                  <a:close/>
                </a:path>
              </a:pathLst>
            </a:custGeom>
            <a:solidFill>
              <a:srgbClr val="FFC1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781800" y="1783079"/>
              <a:ext cx="2113280" cy="640080"/>
            </a:xfrm>
            <a:custGeom>
              <a:avLst/>
              <a:gdLst/>
              <a:ahLst/>
              <a:cxnLst/>
              <a:rect l="l" t="t" r="r" b="b"/>
              <a:pathLst>
                <a:path w="2113279" h="640080">
                  <a:moveTo>
                    <a:pt x="0" y="106680"/>
                  </a:moveTo>
                  <a:lnTo>
                    <a:pt x="8381" y="65151"/>
                  </a:lnTo>
                  <a:lnTo>
                    <a:pt x="31241" y="31242"/>
                  </a:lnTo>
                  <a:lnTo>
                    <a:pt x="65150" y="8382"/>
                  </a:lnTo>
                  <a:lnTo>
                    <a:pt x="106679" y="0"/>
                  </a:lnTo>
                  <a:lnTo>
                    <a:pt x="2006600" y="0"/>
                  </a:lnTo>
                  <a:lnTo>
                    <a:pt x="2048128" y="8382"/>
                  </a:lnTo>
                  <a:lnTo>
                    <a:pt x="2082037" y="31242"/>
                  </a:lnTo>
                  <a:lnTo>
                    <a:pt x="2104897" y="65151"/>
                  </a:lnTo>
                  <a:lnTo>
                    <a:pt x="2113279" y="106680"/>
                  </a:lnTo>
                  <a:lnTo>
                    <a:pt x="2113279" y="533400"/>
                  </a:lnTo>
                  <a:lnTo>
                    <a:pt x="2104898" y="574929"/>
                  </a:lnTo>
                  <a:lnTo>
                    <a:pt x="2082038" y="608838"/>
                  </a:lnTo>
                  <a:lnTo>
                    <a:pt x="2048129" y="631698"/>
                  </a:lnTo>
                  <a:lnTo>
                    <a:pt x="2006600" y="640080"/>
                  </a:lnTo>
                  <a:lnTo>
                    <a:pt x="106679" y="640080"/>
                  </a:lnTo>
                  <a:lnTo>
                    <a:pt x="65150" y="631698"/>
                  </a:lnTo>
                  <a:lnTo>
                    <a:pt x="31242" y="608838"/>
                  </a:lnTo>
                  <a:lnTo>
                    <a:pt x="8382" y="574928"/>
                  </a:lnTo>
                  <a:lnTo>
                    <a:pt x="0" y="533400"/>
                  </a:lnTo>
                  <a:lnTo>
                    <a:pt x="0" y="1066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071994" y="1792668"/>
            <a:ext cx="155511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95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ry</a:t>
            </a:r>
            <a:r>
              <a:rPr sz="1850" spc="-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spc="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850" spc="-3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-s</a:t>
            </a:r>
            <a:r>
              <a:rPr sz="1850" spc="1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e  </a:t>
            </a:r>
            <a:r>
              <a:rPr sz="1850" spc="-15" dirty="0">
                <a:solidFill>
                  <a:srgbClr val="00386C"/>
                </a:solidFill>
                <a:latin typeface="Calibri"/>
                <a:cs typeface="Calibri"/>
              </a:rPr>
              <a:t>Demonstrations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4139" y="1262380"/>
            <a:ext cx="2037080" cy="238760"/>
            <a:chOff x="104139" y="1262380"/>
            <a:chExt cx="2037080" cy="238760"/>
          </a:xfrm>
        </p:grpSpPr>
        <p:sp>
          <p:nvSpPr>
            <p:cNvPr id="12" name="object 12"/>
            <p:cNvSpPr/>
            <p:nvPr/>
          </p:nvSpPr>
          <p:spPr>
            <a:xfrm>
              <a:off x="116839" y="1275080"/>
              <a:ext cx="2011680" cy="213360"/>
            </a:xfrm>
            <a:custGeom>
              <a:avLst/>
              <a:gdLst/>
              <a:ahLst/>
              <a:cxnLst/>
              <a:rect l="l" t="t" r="r" b="b"/>
              <a:pathLst>
                <a:path w="2011680" h="213359">
                  <a:moveTo>
                    <a:pt x="2011680" y="0"/>
                  </a:moveTo>
                  <a:lnTo>
                    <a:pt x="0" y="0"/>
                  </a:lnTo>
                  <a:lnTo>
                    <a:pt x="0" y="213360"/>
                  </a:lnTo>
                  <a:lnTo>
                    <a:pt x="2011680" y="213360"/>
                  </a:lnTo>
                  <a:lnTo>
                    <a:pt x="201168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6839" y="1275080"/>
              <a:ext cx="2011680" cy="213360"/>
            </a:xfrm>
            <a:custGeom>
              <a:avLst/>
              <a:gdLst/>
              <a:ahLst/>
              <a:cxnLst/>
              <a:rect l="l" t="t" r="r" b="b"/>
              <a:pathLst>
                <a:path w="2011680" h="213359">
                  <a:moveTo>
                    <a:pt x="0" y="213360"/>
                  </a:moveTo>
                  <a:lnTo>
                    <a:pt x="2011680" y="213360"/>
                  </a:lnTo>
                  <a:lnTo>
                    <a:pt x="2011680" y="0"/>
                  </a:lnTo>
                  <a:lnTo>
                    <a:pt x="0" y="0"/>
                  </a:lnTo>
                  <a:lnTo>
                    <a:pt x="0" y="213360"/>
                  </a:lnTo>
                  <a:close/>
                </a:path>
              </a:pathLst>
            </a:custGeom>
            <a:ln w="25399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767397" y="1264284"/>
            <a:ext cx="6940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200" spc="-2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200" spc="-1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ll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115820" y="1262380"/>
            <a:ext cx="6934200" cy="238760"/>
            <a:chOff x="2115820" y="1262380"/>
            <a:chExt cx="6934200" cy="238760"/>
          </a:xfrm>
        </p:grpSpPr>
        <p:sp>
          <p:nvSpPr>
            <p:cNvPr id="16" name="object 16"/>
            <p:cNvSpPr/>
            <p:nvPr/>
          </p:nvSpPr>
          <p:spPr>
            <a:xfrm>
              <a:off x="2128520" y="1275080"/>
              <a:ext cx="5405120" cy="213360"/>
            </a:xfrm>
            <a:custGeom>
              <a:avLst/>
              <a:gdLst/>
              <a:ahLst/>
              <a:cxnLst/>
              <a:rect l="l" t="t" r="r" b="b"/>
              <a:pathLst>
                <a:path w="5405120" h="213359">
                  <a:moveTo>
                    <a:pt x="5405120" y="0"/>
                  </a:moveTo>
                  <a:lnTo>
                    <a:pt x="0" y="0"/>
                  </a:lnTo>
                  <a:lnTo>
                    <a:pt x="0" y="213360"/>
                  </a:lnTo>
                  <a:lnTo>
                    <a:pt x="5405120" y="213360"/>
                  </a:lnTo>
                  <a:lnTo>
                    <a:pt x="540512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28520" y="1275080"/>
              <a:ext cx="5405120" cy="213360"/>
            </a:xfrm>
            <a:custGeom>
              <a:avLst/>
              <a:gdLst/>
              <a:ahLst/>
              <a:cxnLst/>
              <a:rect l="l" t="t" r="r" b="b"/>
              <a:pathLst>
                <a:path w="5405120" h="213359">
                  <a:moveTo>
                    <a:pt x="0" y="213360"/>
                  </a:moveTo>
                  <a:lnTo>
                    <a:pt x="5405120" y="213360"/>
                  </a:lnTo>
                  <a:lnTo>
                    <a:pt x="5405120" y="0"/>
                  </a:lnTo>
                  <a:lnTo>
                    <a:pt x="0" y="0"/>
                  </a:lnTo>
                  <a:lnTo>
                    <a:pt x="0" y="21336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33640" y="1275080"/>
              <a:ext cx="1503680" cy="213360"/>
            </a:xfrm>
            <a:custGeom>
              <a:avLst/>
              <a:gdLst/>
              <a:ahLst/>
              <a:cxnLst/>
              <a:rect l="l" t="t" r="r" b="b"/>
              <a:pathLst>
                <a:path w="1503679" h="213359">
                  <a:moveTo>
                    <a:pt x="1503679" y="0"/>
                  </a:moveTo>
                  <a:lnTo>
                    <a:pt x="0" y="0"/>
                  </a:lnTo>
                  <a:lnTo>
                    <a:pt x="0" y="213360"/>
                  </a:lnTo>
                  <a:lnTo>
                    <a:pt x="1503679" y="213360"/>
                  </a:lnTo>
                  <a:lnTo>
                    <a:pt x="1503679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33640" y="1275080"/>
              <a:ext cx="1503680" cy="213360"/>
            </a:xfrm>
            <a:custGeom>
              <a:avLst/>
              <a:gdLst/>
              <a:ahLst/>
              <a:cxnLst/>
              <a:rect l="l" t="t" r="r" b="b"/>
              <a:pathLst>
                <a:path w="1503679" h="213359">
                  <a:moveTo>
                    <a:pt x="0" y="213360"/>
                  </a:moveTo>
                  <a:lnTo>
                    <a:pt x="1503679" y="213360"/>
                  </a:lnTo>
                  <a:lnTo>
                    <a:pt x="1503679" y="0"/>
                  </a:lnTo>
                  <a:lnTo>
                    <a:pt x="0" y="0"/>
                  </a:lnTo>
                  <a:lnTo>
                    <a:pt x="0" y="21336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938134" y="1264284"/>
            <a:ext cx="6940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200" spc="-2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200" spc="-1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ll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67739" y="754380"/>
            <a:ext cx="8188959" cy="533400"/>
            <a:chOff x="967739" y="754380"/>
            <a:chExt cx="8188959" cy="533400"/>
          </a:xfrm>
        </p:grpSpPr>
        <p:sp>
          <p:nvSpPr>
            <p:cNvPr id="22" name="object 22"/>
            <p:cNvSpPr/>
            <p:nvPr/>
          </p:nvSpPr>
          <p:spPr>
            <a:xfrm>
              <a:off x="980439" y="767080"/>
              <a:ext cx="8163559" cy="223520"/>
            </a:xfrm>
            <a:custGeom>
              <a:avLst/>
              <a:gdLst/>
              <a:ahLst/>
              <a:cxnLst/>
              <a:rect l="l" t="t" r="r" b="b"/>
              <a:pathLst>
                <a:path w="8163559" h="223519">
                  <a:moveTo>
                    <a:pt x="0" y="223520"/>
                  </a:moveTo>
                  <a:lnTo>
                    <a:pt x="8163560" y="223520"/>
                  </a:lnTo>
                  <a:lnTo>
                    <a:pt x="8163559" y="0"/>
                  </a:lnTo>
                  <a:lnTo>
                    <a:pt x="0" y="0"/>
                  </a:lnTo>
                  <a:lnTo>
                    <a:pt x="0" y="223520"/>
                  </a:lnTo>
                  <a:close/>
                </a:path>
              </a:pathLst>
            </a:custGeom>
            <a:solidFill>
              <a:srgbClr val="0418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980439" y="977900"/>
              <a:ext cx="8163559" cy="25400"/>
            </a:xfrm>
            <a:custGeom>
              <a:avLst/>
              <a:gdLst/>
              <a:ahLst/>
              <a:cxnLst/>
              <a:rect l="l" t="t" r="r" b="b"/>
              <a:pathLst>
                <a:path w="8163559" h="25400">
                  <a:moveTo>
                    <a:pt x="0" y="25400"/>
                  </a:moveTo>
                  <a:lnTo>
                    <a:pt x="8163560" y="25400"/>
                  </a:lnTo>
                  <a:lnTo>
                    <a:pt x="8163560" y="0"/>
                  </a:ln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3761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80439" y="767080"/>
              <a:ext cx="8163559" cy="223520"/>
            </a:xfrm>
            <a:custGeom>
              <a:avLst/>
              <a:gdLst/>
              <a:ahLst/>
              <a:cxnLst/>
              <a:rect l="l" t="t" r="r" b="b"/>
              <a:pathLst>
                <a:path w="8163559" h="223519">
                  <a:moveTo>
                    <a:pt x="8163559" y="0"/>
                  </a:moveTo>
                  <a:lnTo>
                    <a:pt x="0" y="0"/>
                  </a:lnTo>
                  <a:lnTo>
                    <a:pt x="0" y="223520"/>
                  </a:lnTo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80439" y="99060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80">
                  <a:moveTo>
                    <a:pt x="23367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33679" y="284479"/>
                  </a:lnTo>
                  <a:lnTo>
                    <a:pt x="23367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80439" y="99060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80">
                  <a:moveTo>
                    <a:pt x="0" y="284479"/>
                  </a:moveTo>
                  <a:lnTo>
                    <a:pt x="233679" y="284479"/>
                  </a:lnTo>
                  <a:lnTo>
                    <a:pt x="233679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22667" y="955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1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871979" y="977900"/>
            <a:ext cx="269240" cy="309880"/>
            <a:chOff x="1871979" y="977900"/>
            <a:chExt cx="269240" cy="309880"/>
          </a:xfrm>
        </p:grpSpPr>
        <p:sp>
          <p:nvSpPr>
            <p:cNvPr id="29" name="object 29"/>
            <p:cNvSpPr/>
            <p:nvPr/>
          </p:nvSpPr>
          <p:spPr>
            <a:xfrm>
              <a:off x="18846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24383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43839" y="284479"/>
                  </a:lnTo>
                  <a:lnTo>
                    <a:pt x="24383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8846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0" y="284479"/>
                  </a:moveTo>
                  <a:lnTo>
                    <a:pt x="243839" y="284479"/>
                  </a:lnTo>
                  <a:lnTo>
                    <a:pt x="243839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934845" y="955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2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433820" y="977900"/>
            <a:ext cx="269240" cy="309880"/>
            <a:chOff x="6433820" y="977900"/>
            <a:chExt cx="269240" cy="309880"/>
          </a:xfrm>
        </p:grpSpPr>
        <p:sp>
          <p:nvSpPr>
            <p:cNvPr id="33" name="object 33"/>
            <p:cNvSpPr/>
            <p:nvPr/>
          </p:nvSpPr>
          <p:spPr>
            <a:xfrm>
              <a:off x="6446520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80">
                  <a:moveTo>
                    <a:pt x="243840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43840" y="284479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446520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80">
                  <a:moveTo>
                    <a:pt x="0" y="284479"/>
                  </a:moveTo>
                  <a:lnTo>
                    <a:pt x="243840" y="284479"/>
                  </a:lnTo>
                  <a:lnTo>
                    <a:pt x="243840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500240" y="955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6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8567419" y="977900"/>
            <a:ext cx="269240" cy="309880"/>
            <a:chOff x="8567419" y="977900"/>
            <a:chExt cx="269240" cy="309880"/>
          </a:xfrm>
        </p:grpSpPr>
        <p:sp>
          <p:nvSpPr>
            <p:cNvPr id="37" name="object 37"/>
            <p:cNvSpPr/>
            <p:nvPr/>
          </p:nvSpPr>
          <p:spPr>
            <a:xfrm>
              <a:off x="858011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80">
                  <a:moveTo>
                    <a:pt x="243840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43840" y="284479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58011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80">
                  <a:moveTo>
                    <a:pt x="0" y="284479"/>
                  </a:moveTo>
                  <a:lnTo>
                    <a:pt x="243840" y="284479"/>
                  </a:lnTo>
                  <a:lnTo>
                    <a:pt x="243840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8638540" y="955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7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2837179" y="977900"/>
            <a:ext cx="1132840" cy="309880"/>
            <a:chOff x="2837179" y="977900"/>
            <a:chExt cx="1132840" cy="309880"/>
          </a:xfrm>
        </p:grpSpPr>
        <p:sp>
          <p:nvSpPr>
            <p:cNvPr id="41" name="object 41"/>
            <p:cNvSpPr/>
            <p:nvPr/>
          </p:nvSpPr>
          <p:spPr>
            <a:xfrm>
              <a:off x="37134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24383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43839" y="284479"/>
                  </a:lnTo>
                  <a:lnTo>
                    <a:pt x="24383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7134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0" y="284479"/>
                  </a:moveTo>
                  <a:lnTo>
                    <a:pt x="243839" y="284479"/>
                  </a:lnTo>
                  <a:lnTo>
                    <a:pt x="243839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8498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24383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43839" y="284479"/>
                  </a:lnTo>
                  <a:lnTo>
                    <a:pt x="24383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849879" y="99060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80">
                  <a:moveTo>
                    <a:pt x="0" y="284479"/>
                  </a:moveTo>
                  <a:lnTo>
                    <a:pt x="243839" y="284479"/>
                  </a:lnTo>
                  <a:lnTo>
                    <a:pt x="243839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2897251" y="955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3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072379" y="977900"/>
            <a:ext cx="259079" cy="309880"/>
            <a:chOff x="5072379" y="977900"/>
            <a:chExt cx="259079" cy="309880"/>
          </a:xfrm>
        </p:grpSpPr>
        <p:sp>
          <p:nvSpPr>
            <p:cNvPr id="47" name="object 47"/>
            <p:cNvSpPr/>
            <p:nvPr/>
          </p:nvSpPr>
          <p:spPr>
            <a:xfrm>
              <a:off x="5085079" y="99060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80">
                  <a:moveTo>
                    <a:pt x="23367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233679" y="284479"/>
                  </a:lnTo>
                  <a:lnTo>
                    <a:pt x="23367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085079" y="99060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80">
                  <a:moveTo>
                    <a:pt x="0" y="284479"/>
                  </a:moveTo>
                  <a:lnTo>
                    <a:pt x="233679" y="284479"/>
                  </a:lnTo>
                  <a:lnTo>
                    <a:pt x="233679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3762628" y="734377"/>
            <a:ext cx="2545715" cy="738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8419">
              <a:lnSpc>
                <a:spcPct val="100000"/>
              </a:lnSpc>
              <a:spcBef>
                <a:spcPts val="90"/>
              </a:spcBef>
            </a:pPr>
            <a:r>
              <a:rPr sz="1450" b="1" spc="-20" dirty="0">
                <a:solidFill>
                  <a:srgbClr val="FFFFFF"/>
                </a:solidFill>
                <a:latin typeface="Calibri"/>
                <a:cs typeface="Calibri"/>
              </a:rPr>
              <a:t>Technology</a:t>
            </a:r>
            <a:r>
              <a:rPr sz="145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30" dirty="0">
                <a:solidFill>
                  <a:srgbClr val="FFFFFF"/>
                </a:solidFill>
                <a:latin typeface="Calibri"/>
                <a:cs typeface="Calibri"/>
              </a:rPr>
              <a:t>Readiness</a:t>
            </a:r>
            <a:r>
              <a:rPr sz="145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Level</a:t>
            </a:r>
            <a:r>
              <a:rPr sz="1450" b="1" spc="-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(TRL)</a:t>
            </a: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1382395" algn="l"/>
              </a:tabLst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4	5</a:t>
            </a:r>
            <a:endParaRPr sz="1850">
              <a:latin typeface="Calibri"/>
              <a:cs typeface="Calibri"/>
            </a:endParaRPr>
          </a:p>
          <a:p>
            <a:pPr marL="388620">
              <a:lnSpc>
                <a:spcPct val="100000"/>
              </a:lnSpc>
              <a:spcBef>
                <a:spcPts val="215"/>
              </a:spcBef>
            </a:pPr>
            <a:r>
              <a:rPr sz="1200" spc="1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386C"/>
                </a:solidFill>
                <a:latin typeface="Calibri"/>
                <a:cs typeface="Calibri"/>
              </a:rPr>
              <a:t>ndus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200" spc="-2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200" spc="-1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20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spc="1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200" spc="-1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00386C"/>
                </a:solidFill>
                <a:latin typeface="Calibri"/>
                <a:cs typeface="Calibri"/>
              </a:rPr>
              <a:t>sh</a:t>
            </a:r>
            <a:r>
              <a:rPr sz="1200" spc="4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10820" y="2450147"/>
            <a:ext cx="403987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F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unda</a:t>
            </a:r>
            <a:r>
              <a:rPr sz="1850" b="1" spc="5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1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ci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30" dirty="0">
                <a:solidFill>
                  <a:srgbClr val="00386C"/>
                </a:solidFill>
                <a:latin typeface="Calibri"/>
                <a:cs typeface="Calibri"/>
              </a:rPr>
              <a:t>f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b="1" spc="-229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2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850" b="1" spc="-16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–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19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5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1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10820" y="2734881"/>
            <a:ext cx="2012314" cy="1002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95580" algn="l"/>
              </a:tabLst>
            </a:pP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5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spc="-1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pp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4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endParaRPr sz="1600" dirty="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195580" algn="l"/>
              </a:tabLst>
            </a:pP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b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li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spc="-1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-114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4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endParaRPr sz="1600" dirty="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buFont typeface="Arial"/>
              <a:buChar char="•"/>
              <a:tabLst>
                <a:tab pos="195580" algn="l"/>
              </a:tabLst>
            </a:pP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Engage</a:t>
            </a:r>
            <a:r>
              <a:rPr sz="160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Universities</a:t>
            </a:r>
            <a:endParaRPr sz="1600" dirty="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195580" algn="l"/>
              </a:tabLst>
            </a:pP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spc="-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ou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-114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f</a:t>
            </a:r>
            <a:r>
              <a:rPr sz="1600" spc="-13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1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endParaRPr sz="1600" dirty="0">
              <a:latin typeface="Calibri"/>
              <a:cs typeface="Calibr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967739" y="3782059"/>
            <a:ext cx="259079" cy="309880"/>
            <a:chOff x="967739" y="3782059"/>
            <a:chExt cx="259079" cy="309880"/>
          </a:xfrm>
        </p:grpSpPr>
        <p:sp>
          <p:nvSpPr>
            <p:cNvPr id="53" name="object 53"/>
            <p:cNvSpPr/>
            <p:nvPr/>
          </p:nvSpPr>
          <p:spPr>
            <a:xfrm>
              <a:off x="980439" y="3794759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79">
                  <a:moveTo>
                    <a:pt x="233679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33679" y="284480"/>
                  </a:lnTo>
                  <a:lnTo>
                    <a:pt x="23367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980439" y="3794759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79">
                  <a:moveTo>
                    <a:pt x="0" y="284480"/>
                  </a:moveTo>
                  <a:lnTo>
                    <a:pt x="233679" y="284480"/>
                  </a:lnTo>
                  <a:lnTo>
                    <a:pt x="233679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022667" y="3768089"/>
            <a:ext cx="144780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1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6555740" y="6088379"/>
            <a:ext cx="269240" cy="309880"/>
            <a:chOff x="6555740" y="6088379"/>
            <a:chExt cx="269240" cy="309880"/>
          </a:xfrm>
        </p:grpSpPr>
        <p:sp>
          <p:nvSpPr>
            <p:cNvPr id="57" name="object 57"/>
            <p:cNvSpPr/>
            <p:nvPr/>
          </p:nvSpPr>
          <p:spPr>
            <a:xfrm>
              <a:off x="6568440" y="6101079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79">
                  <a:moveTo>
                    <a:pt x="243840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43840" y="284480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568440" y="6101079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40" h="284479">
                  <a:moveTo>
                    <a:pt x="0" y="284480"/>
                  </a:moveTo>
                  <a:lnTo>
                    <a:pt x="243840" y="284480"/>
                  </a:lnTo>
                  <a:lnTo>
                    <a:pt x="243840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6620891" y="6074727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6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834895" y="3787457"/>
            <a:ext cx="4441825" cy="5543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pp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li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4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850" b="1" spc="-10" dirty="0">
                <a:solidFill>
                  <a:srgbClr val="00386C"/>
                </a:solidFill>
                <a:latin typeface="Calibri"/>
                <a:cs typeface="Calibri"/>
              </a:rPr>
              <a:t>-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2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5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850" b="1" spc="-8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850" b="1" spc="-2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2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850" b="1" spc="-19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–</a:t>
            </a:r>
            <a:r>
              <a:rPr sz="1850" b="1" spc="-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19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5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2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600" spc="5" dirty="0">
                <a:solidFill>
                  <a:srgbClr val="00386C"/>
                </a:solidFill>
                <a:latin typeface="Calibri"/>
                <a:cs typeface="Calibri"/>
              </a:rPr>
              <a:t>Structure</a:t>
            </a:r>
            <a:r>
              <a:rPr sz="1600" spc="-1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aligned</a:t>
            </a:r>
            <a:r>
              <a:rPr sz="160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to</a:t>
            </a:r>
            <a:r>
              <a:rPr sz="1600" spc="-7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Industrial</a:t>
            </a:r>
            <a:r>
              <a:rPr sz="1600" spc="-8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Research</a:t>
            </a:r>
            <a:r>
              <a:rPr sz="1600" spc="-8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00386C"/>
                </a:solidFill>
                <a:latin typeface="Calibri"/>
                <a:cs typeface="Calibri"/>
              </a:rPr>
              <a:t>for</a:t>
            </a:r>
            <a:r>
              <a:rPr sz="1600" spc="-1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transition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394204" y="4540186"/>
            <a:ext cx="4008754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1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ndu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1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3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850" b="1" spc="-204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00386C"/>
                </a:solidFill>
                <a:latin typeface="Calibri"/>
                <a:cs typeface="Calibri"/>
              </a:rPr>
              <a:t>&amp;</a:t>
            </a:r>
            <a:r>
              <a:rPr sz="1850" b="1" spc="-114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5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li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da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850" b="1" spc="-24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–</a:t>
            </a:r>
            <a:r>
              <a:rPr sz="1850" b="1" spc="-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20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5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4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1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6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831719" y="4814887"/>
            <a:ext cx="3484879" cy="1247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860" indent="-264795">
              <a:lnSpc>
                <a:spcPct val="100000"/>
              </a:lnSpc>
              <a:spcBef>
                <a:spcPts val="100"/>
              </a:spcBef>
              <a:buFont typeface="Arial"/>
              <a:buChar char="–"/>
              <a:tabLst>
                <a:tab pos="276860" algn="l"/>
                <a:tab pos="277495" algn="l"/>
              </a:tabLst>
            </a:pPr>
            <a:r>
              <a:rPr sz="1600" spc="-15" dirty="0">
                <a:solidFill>
                  <a:srgbClr val="00386C"/>
                </a:solidFill>
                <a:latin typeface="Calibri"/>
                <a:cs typeface="Calibri"/>
              </a:rPr>
              <a:t>High</a:t>
            </a:r>
            <a:r>
              <a:rPr sz="1600" spc="-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Performance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Airport</a:t>
            </a:r>
            <a:r>
              <a:rPr sz="1600" spc="-10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00386C"/>
                </a:solidFill>
                <a:latin typeface="Calibri"/>
                <a:cs typeface="Calibri"/>
              </a:rPr>
              <a:t>Operations</a:t>
            </a:r>
            <a:endParaRPr sz="1600">
              <a:latin typeface="Calibri"/>
              <a:cs typeface="Calibri"/>
            </a:endParaRPr>
          </a:p>
          <a:p>
            <a:pPr marL="276860" indent="-26479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276860" algn="l"/>
                <a:tab pos="277495" algn="l"/>
              </a:tabLst>
            </a:pP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ed</a:t>
            </a:r>
            <a:r>
              <a:rPr sz="1600" spc="-8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-12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6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00386C"/>
                </a:solidFill>
                <a:latin typeface="Calibri"/>
                <a:cs typeface="Calibri"/>
              </a:rPr>
              <a:t>ff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spc="-1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erv</a:t>
            </a: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es</a:t>
            </a:r>
            <a:endParaRPr sz="1600">
              <a:latin typeface="Calibri"/>
              <a:cs typeface="Calibri"/>
            </a:endParaRPr>
          </a:p>
          <a:p>
            <a:pPr marL="276860" indent="-26479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276860" algn="l"/>
                <a:tab pos="277495" algn="l"/>
              </a:tabLst>
            </a:pPr>
            <a:r>
              <a:rPr sz="1600" spc="-2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ed</a:t>
            </a:r>
            <a:r>
              <a:rPr sz="1600" spc="-8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1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600" spc="-13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-30" dirty="0">
                <a:solidFill>
                  <a:srgbClr val="00386C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rk</a:t>
            </a:r>
            <a:r>
              <a:rPr sz="1600" spc="-5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eme</a:t>
            </a:r>
            <a:r>
              <a:rPr sz="1600" spc="4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endParaRPr sz="1600">
              <a:latin typeface="Calibri"/>
              <a:cs typeface="Calibri"/>
            </a:endParaRPr>
          </a:p>
          <a:p>
            <a:pPr marL="276860" indent="-264795">
              <a:lnSpc>
                <a:spcPct val="100000"/>
              </a:lnSpc>
              <a:buFont typeface="Arial"/>
              <a:buChar char="–"/>
              <a:tabLst>
                <a:tab pos="276860" algn="l"/>
                <a:tab pos="277495" algn="l"/>
              </a:tabLst>
            </a:pP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Enabling</a:t>
            </a:r>
            <a:r>
              <a:rPr sz="1600" spc="-1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Aviation</a:t>
            </a:r>
            <a:r>
              <a:rPr sz="1600" spc="-16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Infrastructure</a:t>
            </a:r>
            <a:endParaRPr sz="1600">
              <a:latin typeface="Calibri"/>
              <a:cs typeface="Calibri"/>
            </a:endParaRPr>
          </a:p>
          <a:p>
            <a:pPr marL="276860" indent="-26479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276860" algn="l"/>
                <a:tab pos="277495" algn="l"/>
              </a:tabLst>
            </a:pPr>
            <a:r>
              <a:rPr sz="1600" spc="-70" dirty="0">
                <a:solidFill>
                  <a:srgbClr val="00386C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386C"/>
                </a:solidFill>
                <a:latin typeface="Calibri"/>
                <a:cs typeface="Calibri"/>
              </a:rPr>
              <a:t>k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spc="-8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-9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30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er</a:t>
            </a: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6555740" y="2491739"/>
            <a:ext cx="269240" cy="320040"/>
            <a:chOff x="6555740" y="2491739"/>
            <a:chExt cx="269240" cy="320040"/>
          </a:xfrm>
        </p:grpSpPr>
        <p:sp>
          <p:nvSpPr>
            <p:cNvPr id="64" name="object 64"/>
            <p:cNvSpPr/>
            <p:nvPr/>
          </p:nvSpPr>
          <p:spPr>
            <a:xfrm>
              <a:off x="6568440" y="2504439"/>
              <a:ext cx="243840" cy="294640"/>
            </a:xfrm>
            <a:custGeom>
              <a:avLst/>
              <a:gdLst/>
              <a:ahLst/>
              <a:cxnLst/>
              <a:rect l="l" t="t" r="r" b="b"/>
              <a:pathLst>
                <a:path w="243840" h="294639">
                  <a:moveTo>
                    <a:pt x="243840" y="0"/>
                  </a:moveTo>
                  <a:lnTo>
                    <a:pt x="0" y="0"/>
                  </a:lnTo>
                  <a:lnTo>
                    <a:pt x="0" y="294639"/>
                  </a:lnTo>
                  <a:lnTo>
                    <a:pt x="243840" y="294639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6568440" y="2504439"/>
              <a:ext cx="243840" cy="294640"/>
            </a:xfrm>
            <a:custGeom>
              <a:avLst/>
              <a:gdLst/>
              <a:ahLst/>
              <a:cxnLst/>
              <a:rect l="l" t="t" r="r" b="b"/>
              <a:pathLst>
                <a:path w="243840" h="294639">
                  <a:moveTo>
                    <a:pt x="0" y="294639"/>
                  </a:moveTo>
                  <a:lnTo>
                    <a:pt x="243840" y="294639"/>
                  </a:lnTo>
                  <a:lnTo>
                    <a:pt x="243840" y="0"/>
                  </a:lnTo>
                  <a:lnTo>
                    <a:pt x="0" y="0"/>
                  </a:lnTo>
                  <a:lnTo>
                    <a:pt x="0" y="294639"/>
                  </a:lnTo>
                  <a:close/>
                </a:path>
              </a:pathLst>
            </a:custGeom>
            <a:ln w="25399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6568440" y="2504439"/>
            <a:ext cx="243840" cy="294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69">
              <a:lnSpc>
                <a:spcPts val="2120"/>
              </a:lnSpc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6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890384" y="2798127"/>
            <a:ext cx="2084070" cy="27527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5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850" b="1" spc="1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850" b="1" spc="-14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–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30" dirty="0">
                <a:solidFill>
                  <a:srgbClr val="00386C"/>
                </a:solidFill>
                <a:latin typeface="Calibri"/>
                <a:cs typeface="Calibri"/>
              </a:rPr>
              <a:t>F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b="1" spc="-1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850" b="1" spc="-1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b="1" spc="20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00386C"/>
                </a:solidFill>
                <a:latin typeface="Calibri"/>
                <a:cs typeface="Calibri"/>
              </a:rPr>
              <a:t>6</a:t>
            </a:r>
            <a:endParaRPr sz="1850" dirty="0">
              <a:latin typeface="Calibri"/>
              <a:cs typeface="Calibri"/>
            </a:endParaRPr>
          </a:p>
          <a:p>
            <a:pPr marL="195580" marR="56515" indent="-183515">
              <a:lnSpc>
                <a:spcPct val="100000"/>
              </a:lnSpc>
              <a:spcBef>
                <a:spcPts val="35"/>
              </a:spcBef>
              <a:buClr>
                <a:srgbClr val="00386C"/>
              </a:buClr>
              <a:buFont typeface="Arial"/>
              <a:buChar char="–"/>
              <a:tabLst>
                <a:tab pos="247015" algn="l"/>
              </a:tabLst>
            </a:pPr>
            <a:r>
              <a:rPr dirty="0"/>
              <a:t>	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spc="-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y</a:t>
            </a:r>
            <a:r>
              <a:rPr sz="1600" spc="-13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rt  </a:t>
            </a: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Operations</a:t>
            </a:r>
            <a:endParaRPr sz="1600" dirty="0">
              <a:latin typeface="Calibri"/>
              <a:cs typeface="Calibri"/>
            </a:endParaRPr>
          </a:p>
          <a:p>
            <a:pPr marL="195580" marR="220345" indent="-18351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196215" algn="l"/>
              </a:tabLst>
            </a:pP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ed</a:t>
            </a:r>
            <a:r>
              <a:rPr sz="1600" spc="-8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-12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6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00386C"/>
                </a:solidFill>
                <a:latin typeface="Calibri"/>
                <a:cs typeface="Calibri"/>
              </a:rPr>
              <a:t>ff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c  </a:t>
            </a:r>
            <a:r>
              <a:rPr sz="1600" spc="-5" dirty="0">
                <a:solidFill>
                  <a:srgbClr val="00386C"/>
                </a:solidFill>
                <a:latin typeface="Calibri"/>
                <a:cs typeface="Calibri"/>
              </a:rPr>
              <a:t>Services</a:t>
            </a:r>
            <a:endParaRPr sz="1600" dirty="0">
              <a:latin typeface="Calibri"/>
              <a:cs typeface="Calibri"/>
            </a:endParaRPr>
          </a:p>
          <a:p>
            <a:pPr marL="195580" marR="5080" indent="-18351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196215" algn="l"/>
              </a:tabLst>
            </a:pP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Optimised 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ATM 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Network</a:t>
            </a:r>
            <a:r>
              <a:rPr sz="1600" spc="-9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Management</a:t>
            </a:r>
            <a:endParaRPr sz="1600" dirty="0">
              <a:latin typeface="Calibri"/>
              <a:cs typeface="Calibri"/>
            </a:endParaRPr>
          </a:p>
          <a:p>
            <a:pPr marL="195580" indent="-183515">
              <a:lnSpc>
                <a:spcPct val="100000"/>
              </a:lnSpc>
              <a:spcBef>
                <a:spcPts val="10"/>
              </a:spcBef>
              <a:buFont typeface="Arial"/>
              <a:buChar char="–"/>
              <a:tabLst>
                <a:tab pos="196215" algn="l"/>
              </a:tabLst>
            </a:pP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b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li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spc="-1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600" spc="2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-5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endParaRPr sz="1600" dirty="0">
              <a:latin typeface="Calibri"/>
              <a:cs typeface="Calibri"/>
            </a:endParaRPr>
          </a:p>
          <a:p>
            <a:pPr marL="195580">
              <a:lnSpc>
                <a:spcPct val="100000"/>
              </a:lnSpc>
            </a:pPr>
            <a:r>
              <a:rPr sz="1600" spc="10" dirty="0">
                <a:solidFill>
                  <a:srgbClr val="00386C"/>
                </a:solidFill>
                <a:latin typeface="Calibri"/>
                <a:cs typeface="Calibri"/>
              </a:rPr>
              <a:t>Infrastructure</a:t>
            </a:r>
            <a:endParaRPr sz="1600" dirty="0">
              <a:latin typeface="Calibri"/>
              <a:cs typeface="Calibri"/>
            </a:endParaRPr>
          </a:p>
          <a:p>
            <a:pPr marL="195580" marR="297180" indent="-183515">
              <a:lnSpc>
                <a:spcPct val="100000"/>
              </a:lnSpc>
              <a:spcBef>
                <a:spcPts val="5"/>
              </a:spcBef>
              <a:buFont typeface="Arial"/>
              <a:buChar char="–"/>
              <a:tabLst>
                <a:tab pos="196215" algn="l"/>
              </a:tabLst>
            </a:pPr>
            <a:r>
              <a:rPr sz="1600" spc="1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600" spc="-16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600" spc="-4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600" spc="-30" dirty="0">
                <a:solidFill>
                  <a:srgbClr val="00386C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00386C"/>
                </a:solidFill>
                <a:latin typeface="Calibri"/>
                <a:cs typeface="Calibri"/>
              </a:rPr>
              <a:t>er  </a:t>
            </a:r>
            <a:r>
              <a:rPr sz="1600" spc="20" dirty="0">
                <a:solidFill>
                  <a:srgbClr val="00386C"/>
                </a:solidFill>
                <a:latin typeface="Calibri"/>
                <a:cs typeface="Calibri"/>
              </a:rPr>
              <a:t>Community</a:t>
            </a:r>
            <a:endParaRPr sz="1600" dirty="0">
              <a:latin typeface="Calibri"/>
              <a:cs typeface="Calibr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122554" y="1546860"/>
            <a:ext cx="8714105" cy="4748530"/>
            <a:chOff x="122554" y="1546860"/>
            <a:chExt cx="8714105" cy="4748530"/>
          </a:xfrm>
        </p:grpSpPr>
        <p:pic>
          <p:nvPicPr>
            <p:cNvPr id="69" name="object 6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93900" y="1546860"/>
              <a:ext cx="218439" cy="248919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132079" y="1838960"/>
              <a:ext cx="0" cy="2091055"/>
            </a:xfrm>
            <a:custGeom>
              <a:avLst/>
              <a:gdLst/>
              <a:ahLst/>
              <a:cxnLst/>
              <a:rect l="l" t="t" r="r" b="b"/>
              <a:pathLst>
                <a:path h="2091054">
                  <a:moveTo>
                    <a:pt x="0" y="0"/>
                  </a:moveTo>
                  <a:lnTo>
                    <a:pt x="0" y="2090673"/>
                  </a:lnTo>
                </a:path>
              </a:pathLst>
            </a:custGeom>
            <a:ln w="19050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32079" y="3876548"/>
              <a:ext cx="838835" cy="111125"/>
            </a:xfrm>
            <a:custGeom>
              <a:avLst/>
              <a:gdLst/>
              <a:ahLst/>
              <a:cxnLst/>
              <a:rect l="l" t="t" r="r" b="b"/>
              <a:pathLst>
                <a:path w="838835" h="111125">
                  <a:moveTo>
                    <a:pt x="800392" y="55371"/>
                  </a:moveTo>
                  <a:lnTo>
                    <a:pt x="733793" y="94233"/>
                  </a:lnTo>
                  <a:lnTo>
                    <a:pt x="732256" y="100075"/>
                  </a:lnTo>
                  <a:lnTo>
                    <a:pt x="737565" y="109219"/>
                  </a:lnTo>
                  <a:lnTo>
                    <a:pt x="743394" y="110743"/>
                  </a:lnTo>
                  <a:lnTo>
                    <a:pt x="821923" y="64896"/>
                  </a:lnTo>
                  <a:lnTo>
                    <a:pt x="819340" y="64896"/>
                  </a:lnTo>
                  <a:lnTo>
                    <a:pt x="819340" y="63626"/>
                  </a:lnTo>
                  <a:lnTo>
                    <a:pt x="814539" y="63626"/>
                  </a:lnTo>
                  <a:lnTo>
                    <a:pt x="800392" y="55371"/>
                  </a:lnTo>
                  <a:close/>
                </a:path>
                <a:path w="838835" h="111125">
                  <a:moveTo>
                    <a:pt x="784069" y="45846"/>
                  </a:moveTo>
                  <a:lnTo>
                    <a:pt x="0" y="45846"/>
                  </a:lnTo>
                  <a:lnTo>
                    <a:pt x="0" y="64896"/>
                  </a:lnTo>
                  <a:lnTo>
                    <a:pt x="784069" y="64896"/>
                  </a:lnTo>
                  <a:lnTo>
                    <a:pt x="800392" y="55371"/>
                  </a:lnTo>
                  <a:lnTo>
                    <a:pt x="784069" y="45846"/>
                  </a:lnTo>
                  <a:close/>
                </a:path>
                <a:path w="838835" h="111125">
                  <a:moveTo>
                    <a:pt x="821919" y="45846"/>
                  </a:moveTo>
                  <a:lnTo>
                    <a:pt x="819340" y="45846"/>
                  </a:lnTo>
                  <a:lnTo>
                    <a:pt x="819340" y="64896"/>
                  </a:lnTo>
                  <a:lnTo>
                    <a:pt x="821923" y="64896"/>
                  </a:lnTo>
                  <a:lnTo>
                    <a:pt x="838238" y="55371"/>
                  </a:lnTo>
                  <a:lnTo>
                    <a:pt x="821919" y="45846"/>
                  </a:lnTo>
                  <a:close/>
                </a:path>
                <a:path w="838835" h="111125">
                  <a:moveTo>
                    <a:pt x="814539" y="47116"/>
                  </a:moveTo>
                  <a:lnTo>
                    <a:pt x="800392" y="55371"/>
                  </a:lnTo>
                  <a:lnTo>
                    <a:pt x="814539" y="63626"/>
                  </a:lnTo>
                  <a:lnTo>
                    <a:pt x="814539" y="47116"/>
                  </a:lnTo>
                  <a:close/>
                </a:path>
                <a:path w="838835" h="111125">
                  <a:moveTo>
                    <a:pt x="819340" y="47116"/>
                  </a:moveTo>
                  <a:lnTo>
                    <a:pt x="814539" y="47116"/>
                  </a:lnTo>
                  <a:lnTo>
                    <a:pt x="814539" y="63626"/>
                  </a:lnTo>
                  <a:lnTo>
                    <a:pt x="819340" y="63626"/>
                  </a:lnTo>
                  <a:lnTo>
                    <a:pt x="819340" y="47116"/>
                  </a:lnTo>
                  <a:close/>
                </a:path>
                <a:path w="838835" h="111125">
                  <a:moveTo>
                    <a:pt x="743394" y="0"/>
                  </a:moveTo>
                  <a:lnTo>
                    <a:pt x="737565" y="1524"/>
                  </a:lnTo>
                  <a:lnTo>
                    <a:pt x="732256" y="10668"/>
                  </a:lnTo>
                  <a:lnTo>
                    <a:pt x="733793" y="16509"/>
                  </a:lnTo>
                  <a:lnTo>
                    <a:pt x="800392" y="55371"/>
                  </a:lnTo>
                  <a:lnTo>
                    <a:pt x="814539" y="47116"/>
                  </a:lnTo>
                  <a:lnTo>
                    <a:pt x="819340" y="47116"/>
                  </a:lnTo>
                  <a:lnTo>
                    <a:pt x="819340" y="45846"/>
                  </a:lnTo>
                  <a:lnTo>
                    <a:pt x="821919" y="45846"/>
                  </a:lnTo>
                  <a:lnTo>
                    <a:pt x="743394" y="0"/>
                  </a:lnTo>
                  <a:close/>
                </a:path>
              </a:pathLst>
            </a:custGeom>
            <a:solidFill>
              <a:srgbClr val="488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685279" y="2794000"/>
              <a:ext cx="0" cy="3300729"/>
            </a:xfrm>
            <a:custGeom>
              <a:avLst/>
              <a:gdLst/>
              <a:ahLst/>
              <a:cxnLst/>
              <a:rect l="l" t="t" r="r" b="b"/>
              <a:pathLst>
                <a:path h="3300729">
                  <a:moveTo>
                    <a:pt x="0" y="0"/>
                  </a:moveTo>
                  <a:lnTo>
                    <a:pt x="0" y="3300412"/>
                  </a:lnTo>
                </a:path>
              </a:pathLst>
            </a:custGeom>
            <a:ln w="19050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690360" y="3794760"/>
              <a:ext cx="193040" cy="325120"/>
            </a:xfrm>
            <a:custGeom>
              <a:avLst/>
              <a:gdLst/>
              <a:ahLst/>
              <a:cxnLst/>
              <a:rect l="l" t="t" r="r" b="b"/>
              <a:pathLst>
                <a:path w="193040" h="325120">
                  <a:moveTo>
                    <a:pt x="96520" y="0"/>
                  </a:moveTo>
                  <a:lnTo>
                    <a:pt x="96520" y="81279"/>
                  </a:lnTo>
                  <a:lnTo>
                    <a:pt x="0" y="81279"/>
                  </a:lnTo>
                  <a:lnTo>
                    <a:pt x="0" y="243839"/>
                  </a:lnTo>
                  <a:lnTo>
                    <a:pt x="96520" y="243839"/>
                  </a:lnTo>
                  <a:lnTo>
                    <a:pt x="96520" y="325119"/>
                  </a:lnTo>
                  <a:lnTo>
                    <a:pt x="193040" y="162559"/>
                  </a:lnTo>
                  <a:lnTo>
                    <a:pt x="9652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690360" y="3794760"/>
              <a:ext cx="193040" cy="325120"/>
            </a:xfrm>
            <a:custGeom>
              <a:avLst/>
              <a:gdLst/>
              <a:ahLst/>
              <a:cxnLst/>
              <a:rect l="l" t="t" r="r" b="b"/>
              <a:pathLst>
                <a:path w="193040" h="325120">
                  <a:moveTo>
                    <a:pt x="0" y="81279"/>
                  </a:moveTo>
                  <a:lnTo>
                    <a:pt x="96520" y="81279"/>
                  </a:lnTo>
                  <a:lnTo>
                    <a:pt x="96520" y="0"/>
                  </a:lnTo>
                  <a:lnTo>
                    <a:pt x="193040" y="162559"/>
                  </a:lnTo>
                  <a:lnTo>
                    <a:pt x="96520" y="325119"/>
                  </a:lnTo>
                  <a:lnTo>
                    <a:pt x="96520" y="243839"/>
                  </a:lnTo>
                  <a:lnTo>
                    <a:pt x="0" y="243839"/>
                  </a:lnTo>
                  <a:lnTo>
                    <a:pt x="0" y="812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103119" y="6184468"/>
              <a:ext cx="4464050" cy="111125"/>
            </a:xfrm>
            <a:custGeom>
              <a:avLst/>
              <a:gdLst/>
              <a:ahLst/>
              <a:cxnLst/>
              <a:rect l="l" t="t" r="r" b="b"/>
              <a:pathLst>
                <a:path w="4464050" h="111125">
                  <a:moveTo>
                    <a:pt x="4369308" y="0"/>
                  </a:moveTo>
                  <a:lnTo>
                    <a:pt x="4363466" y="1523"/>
                  </a:lnTo>
                  <a:lnTo>
                    <a:pt x="4358132" y="10617"/>
                  </a:lnTo>
                  <a:lnTo>
                    <a:pt x="4359656" y="16446"/>
                  </a:lnTo>
                  <a:lnTo>
                    <a:pt x="4409978" y="45809"/>
                  </a:lnTo>
                  <a:lnTo>
                    <a:pt x="4445254" y="45821"/>
                  </a:lnTo>
                  <a:lnTo>
                    <a:pt x="4445254" y="64871"/>
                  </a:lnTo>
                  <a:lnTo>
                    <a:pt x="4409966" y="64871"/>
                  </a:lnTo>
                  <a:lnTo>
                    <a:pt x="4359656" y="94195"/>
                  </a:lnTo>
                  <a:lnTo>
                    <a:pt x="4358132" y="100025"/>
                  </a:lnTo>
                  <a:lnTo>
                    <a:pt x="4360799" y="104571"/>
                  </a:lnTo>
                  <a:lnTo>
                    <a:pt x="4363339" y="109118"/>
                  </a:lnTo>
                  <a:lnTo>
                    <a:pt x="4369181" y="110655"/>
                  </a:lnTo>
                  <a:lnTo>
                    <a:pt x="4447730" y="64871"/>
                  </a:lnTo>
                  <a:lnTo>
                    <a:pt x="4445254" y="64871"/>
                  </a:lnTo>
                  <a:lnTo>
                    <a:pt x="4447751" y="64859"/>
                  </a:lnTo>
                  <a:lnTo>
                    <a:pt x="4464050" y="55359"/>
                  </a:lnTo>
                  <a:lnTo>
                    <a:pt x="4373753" y="2654"/>
                  </a:lnTo>
                  <a:lnTo>
                    <a:pt x="4369308" y="0"/>
                  </a:lnTo>
                  <a:close/>
                </a:path>
                <a:path w="4464050" h="111125">
                  <a:moveTo>
                    <a:pt x="4426316" y="55342"/>
                  </a:moveTo>
                  <a:lnTo>
                    <a:pt x="4409988" y="64859"/>
                  </a:lnTo>
                  <a:lnTo>
                    <a:pt x="4445254" y="64871"/>
                  </a:lnTo>
                  <a:lnTo>
                    <a:pt x="4445254" y="63576"/>
                  </a:lnTo>
                  <a:lnTo>
                    <a:pt x="4440428" y="63576"/>
                  </a:lnTo>
                  <a:lnTo>
                    <a:pt x="4426316" y="55342"/>
                  </a:lnTo>
                  <a:close/>
                </a:path>
                <a:path w="4464050" h="111125">
                  <a:moveTo>
                    <a:pt x="0" y="44246"/>
                  </a:moveTo>
                  <a:lnTo>
                    <a:pt x="0" y="63296"/>
                  </a:lnTo>
                  <a:lnTo>
                    <a:pt x="4409988" y="64859"/>
                  </a:lnTo>
                  <a:lnTo>
                    <a:pt x="4426316" y="55342"/>
                  </a:lnTo>
                  <a:lnTo>
                    <a:pt x="4409978" y="45809"/>
                  </a:lnTo>
                  <a:lnTo>
                    <a:pt x="0" y="44246"/>
                  </a:lnTo>
                  <a:close/>
                </a:path>
                <a:path w="4464050" h="111125">
                  <a:moveTo>
                    <a:pt x="4440428" y="47116"/>
                  </a:moveTo>
                  <a:lnTo>
                    <a:pt x="4426316" y="55342"/>
                  </a:lnTo>
                  <a:lnTo>
                    <a:pt x="4440428" y="63576"/>
                  </a:lnTo>
                  <a:lnTo>
                    <a:pt x="4440428" y="47116"/>
                  </a:lnTo>
                  <a:close/>
                </a:path>
                <a:path w="4464050" h="111125">
                  <a:moveTo>
                    <a:pt x="4445254" y="47116"/>
                  </a:moveTo>
                  <a:lnTo>
                    <a:pt x="4440428" y="47116"/>
                  </a:lnTo>
                  <a:lnTo>
                    <a:pt x="4440428" y="63576"/>
                  </a:lnTo>
                  <a:lnTo>
                    <a:pt x="4445254" y="63576"/>
                  </a:lnTo>
                  <a:lnTo>
                    <a:pt x="4445254" y="47116"/>
                  </a:lnTo>
                  <a:close/>
                </a:path>
                <a:path w="4464050" h="111125">
                  <a:moveTo>
                    <a:pt x="4409978" y="45809"/>
                  </a:moveTo>
                  <a:lnTo>
                    <a:pt x="4426316" y="55342"/>
                  </a:lnTo>
                  <a:lnTo>
                    <a:pt x="4440428" y="47116"/>
                  </a:lnTo>
                  <a:lnTo>
                    <a:pt x="4445254" y="47116"/>
                  </a:lnTo>
                  <a:lnTo>
                    <a:pt x="4445254" y="45821"/>
                  </a:lnTo>
                  <a:lnTo>
                    <a:pt x="4409978" y="45809"/>
                  </a:lnTo>
                  <a:close/>
                </a:path>
              </a:pathLst>
            </a:custGeom>
            <a:solidFill>
              <a:srgbClr val="488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8580120" y="2504440"/>
              <a:ext cx="243840" cy="294640"/>
            </a:xfrm>
            <a:custGeom>
              <a:avLst/>
              <a:gdLst/>
              <a:ahLst/>
              <a:cxnLst/>
              <a:rect l="l" t="t" r="r" b="b"/>
              <a:pathLst>
                <a:path w="243840" h="294639">
                  <a:moveTo>
                    <a:pt x="243840" y="0"/>
                  </a:moveTo>
                  <a:lnTo>
                    <a:pt x="0" y="0"/>
                  </a:lnTo>
                  <a:lnTo>
                    <a:pt x="0" y="294639"/>
                  </a:lnTo>
                  <a:lnTo>
                    <a:pt x="243840" y="294639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8580120" y="2504440"/>
              <a:ext cx="243840" cy="294640"/>
            </a:xfrm>
            <a:custGeom>
              <a:avLst/>
              <a:gdLst/>
              <a:ahLst/>
              <a:cxnLst/>
              <a:rect l="l" t="t" r="r" b="b"/>
              <a:pathLst>
                <a:path w="243840" h="294639">
                  <a:moveTo>
                    <a:pt x="0" y="294639"/>
                  </a:moveTo>
                  <a:lnTo>
                    <a:pt x="243840" y="294639"/>
                  </a:lnTo>
                  <a:lnTo>
                    <a:pt x="243840" y="0"/>
                  </a:lnTo>
                  <a:lnTo>
                    <a:pt x="0" y="0"/>
                  </a:lnTo>
                  <a:lnTo>
                    <a:pt x="0" y="294639"/>
                  </a:lnTo>
                  <a:close/>
                </a:path>
              </a:pathLst>
            </a:custGeom>
            <a:ln w="25399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" name="object 7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06539" y="1546860"/>
              <a:ext cx="218439" cy="248919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43020" y="1546860"/>
              <a:ext cx="218439" cy="248919"/>
            </a:xfrm>
            <a:prstGeom prst="rect">
              <a:avLst/>
            </a:prstGeom>
          </p:spPr>
        </p:pic>
      </p:grpSp>
      <p:sp>
        <p:nvSpPr>
          <p:cNvPr id="80" name="object 80"/>
          <p:cNvSpPr txBox="1"/>
          <p:nvPr/>
        </p:nvSpPr>
        <p:spPr>
          <a:xfrm>
            <a:off x="6868159" y="1520507"/>
            <a:ext cx="9658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00386C"/>
                </a:solidFill>
                <a:latin typeface="Calibri"/>
                <a:cs typeface="Calibri"/>
              </a:rPr>
              <a:t>TRL6</a:t>
            </a:r>
            <a:r>
              <a:rPr sz="1200" b="1" spc="4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386C"/>
                </a:solidFill>
                <a:latin typeface="Calibri"/>
                <a:cs typeface="Calibri"/>
              </a:rPr>
              <a:t>(V3)</a:t>
            </a:r>
            <a:r>
              <a:rPr sz="1200" b="1" spc="3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386C"/>
                </a:solidFill>
                <a:latin typeface="Calibri"/>
                <a:cs typeface="Calibri"/>
              </a:rPr>
              <a:t>Gate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8638540" y="247999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7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1973579" y="4574540"/>
            <a:ext cx="2108200" cy="1823720"/>
            <a:chOff x="1973579" y="4574540"/>
            <a:chExt cx="2108200" cy="1823720"/>
          </a:xfrm>
        </p:grpSpPr>
        <p:sp>
          <p:nvSpPr>
            <p:cNvPr id="83" name="object 83"/>
            <p:cNvSpPr/>
            <p:nvPr/>
          </p:nvSpPr>
          <p:spPr>
            <a:xfrm>
              <a:off x="3835400" y="610108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79">
                  <a:moveTo>
                    <a:pt x="233679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33679" y="284480"/>
                  </a:lnTo>
                  <a:lnTo>
                    <a:pt x="23367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835400" y="610108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79">
                  <a:moveTo>
                    <a:pt x="0" y="284480"/>
                  </a:moveTo>
                  <a:lnTo>
                    <a:pt x="233679" y="284480"/>
                  </a:lnTo>
                  <a:lnTo>
                    <a:pt x="233679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986279" y="458724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79">
                  <a:moveTo>
                    <a:pt x="243839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43839" y="284480"/>
                  </a:lnTo>
                  <a:lnTo>
                    <a:pt x="24383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986279" y="4587240"/>
              <a:ext cx="243840" cy="284480"/>
            </a:xfrm>
            <a:custGeom>
              <a:avLst/>
              <a:gdLst/>
              <a:ahLst/>
              <a:cxnLst/>
              <a:rect l="l" t="t" r="r" b="b"/>
              <a:pathLst>
                <a:path w="243839" h="284479">
                  <a:moveTo>
                    <a:pt x="0" y="284480"/>
                  </a:moveTo>
                  <a:lnTo>
                    <a:pt x="243839" y="284480"/>
                  </a:lnTo>
                  <a:lnTo>
                    <a:pt x="243839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2032000" y="4561268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2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88" name="object 8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11259" y="1049019"/>
            <a:ext cx="238760" cy="167639"/>
          </a:xfrm>
          <a:prstGeom prst="rect">
            <a:avLst/>
          </a:prstGeom>
        </p:spPr>
      </p:pic>
      <p:grpSp>
        <p:nvGrpSpPr>
          <p:cNvPr id="89" name="object 89"/>
          <p:cNvGrpSpPr/>
          <p:nvPr/>
        </p:nvGrpSpPr>
        <p:grpSpPr>
          <a:xfrm>
            <a:off x="5072379" y="2562860"/>
            <a:ext cx="3977640" cy="3835400"/>
            <a:chOff x="5072379" y="2562860"/>
            <a:chExt cx="3977640" cy="3835400"/>
          </a:xfrm>
        </p:grpSpPr>
        <p:sp>
          <p:nvSpPr>
            <p:cNvPr id="90" name="object 90"/>
            <p:cNvSpPr/>
            <p:nvPr/>
          </p:nvSpPr>
          <p:spPr>
            <a:xfrm>
              <a:off x="5085079" y="610108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79">
                  <a:moveTo>
                    <a:pt x="233679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33679" y="284480"/>
                  </a:lnTo>
                  <a:lnTo>
                    <a:pt x="23367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085079" y="6101080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79" h="284479">
                  <a:moveTo>
                    <a:pt x="0" y="284480"/>
                  </a:moveTo>
                  <a:lnTo>
                    <a:pt x="233679" y="284480"/>
                  </a:lnTo>
                  <a:lnTo>
                    <a:pt x="233679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11259" y="2562860"/>
              <a:ext cx="238760" cy="177800"/>
            </a:xfrm>
            <a:prstGeom prst="rect">
              <a:avLst/>
            </a:prstGeom>
          </p:spPr>
        </p:pic>
      </p:grpSp>
      <p:sp>
        <p:nvSpPr>
          <p:cNvPr id="93" name="object 93"/>
          <p:cNvSpPr txBox="1"/>
          <p:nvPr/>
        </p:nvSpPr>
        <p:spPr>
          <a:xfrm>
            <a:off x="3881754" y="6076315"/>
            <a:ext cx="139509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263015" algn="l"/>
              </a:tabLst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4	5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2837179" y="6088379"/>
            <a:ext cx="259079" cy="309880"/>
            <a:chOff x="2837179" y="6088379"/>
            <a:chExt cx="259079" cy="309880"/>
          </a:xfrm>
        </p:grpSpPr>
        <p:sp>
          <p:nvSpPr>
            <p:cNvPr id="95" name="object 95"/>
            <p:cNvSpPr/>
            <p:nvPr/>
          </p:nvSpPr>
          <p:spPr>
            <a:xfrm>
              <a:off x="2849879" y="6101079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79">
                  <a:moveTo>
                    <a:pt x="233680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233680" y="284480"/>
                  </a:lnTo>
                  <a:lnTo>
                    <a:pt x="233680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849879" y="6101079"/>
              <a:ext cx="233679" cy="284480"/>
            </a:xfrm>
            <a:custGeom>
              <a:avLst/>
              <a:gdLst/>
              <a:ahLst/>
              <a:cxnLst/>
              <a:rect l="l" t="t" r="r" b="b"/>
              <a:pathLst>
                <a:path w="233680" h="284479">
                  <a:moveTo>
                    <a:pt x="0" y="284480"/>
                  </a:moveTo>
                  <a:lnTo>
                    <a:pt x="233680" y="284480"/>
                  </a:lnTo>
                  <a:lnTo>
                    <a:pt x="233680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2895600" y="6075362"/>
            <a:ext cx="1441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3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1087755" y="1800860"/>
            <a:ext cx="7494270" cy="4442460"/>
            <a:chOff x="1087755" y="1800860"/>
            <a:chExt cx="7494270" cy="4442460"/>
          </a:xfrm>
        </p:grpSpPr>
        <p:sp>
          <p:nvSpPr>
            <p:cNvPr id="99" name="object 99"/>
            <p:cNvSpPr/>
            <p:nvPr/>
          </p:nvSpPr>
          <p:spPr>
            <a:xfrm>
              <a:off x="1097280" y="4669027"/>
              <a:ext cx="887730" cy="111125"/>
            </a:xfrm>
            <a:custGeom>
              <a:avLst/>
              <a:gdLst/>
              <a:ahLst/>
              <a:cxnLst/>
              <a:rect l="l" t="t" r="r" b="b"/>
              <a:pathLst>
                <a:path w="887730" h="111125">
                  <a:moveTo>
                    <a:pt x="849575" y="55372"/>
                  </a:moveTo>
                  <a:lnTo>
                    <a:pt x="782955" y="94234"/>
                  </a:lnTo>
                  <a:lnTo>
                    <a:pt x="781431" y="100076"/>
                  </a:lnTo>
                  <a:lnTo>
                    <a:pt x="786764" y="109220"/>
                  </a:lnTo>
                  <a:lnTo>
                    <a:pt x="792607" y="110744"/>
                  </a:lnTo>
                  <a:lnTo>
                    <a:pt x="871156" y="64897"/>
                  </a:lnTo>
                  <a:lnTo>
                    <a:pt x="868552" y="64897"/>
                  </a:lnTo>
                  <a:lnTo>
                    <a:pt x="868552" y="63627"/>
                  </a:lnTo>
                  <a:lnTo>
                    <a:pt x="863726" y="63627"/>
                  </a:lnTo>
                  <a:lnTo>
                    <a:pt x="849575" y="55372"/>
                  </a:lnTo>
                  <a:close/>
                </a:path>
                <a:path w="887730" h="111125">
                  <a:moveTo>
                    <a:pt x="833246" y="45847"/>
                  </a:moveTo>
                  <a:lnTo>
                    <a:pt x="0" y="45847"/>
                  </a:lnTo>
                  <a:lnTo>
                    <a:pt x="0" y="64897"/>
                  </a:lnTo>
                  <a:lnTo>
                    <a:pt x="833246" y="64897"/>
                  </a:lnTo>
                  <a:lnTo>
                    <a:pt x="849575" y="55372"/>
                  </a:lnTo>
                  <a:lnTo>
                    <a:pt x="833246" y="45847"/>
                  </a:lnTo>
                  <a:close/>
                </a:path>
                <a:path w="887730" h="111125">
                  <a:moveTo>
                    <a:pt x="871157" y="45847"/>
                  </a:moveTo>
                  <a:lnTo>
                    <a:pt x="868552" y="45847"/>
                  </a:lnTo>
                  <a:lnTo>
                    <a:pt x="868552" y="64897"/>
                  </a:lnTo>
                  <a:lnTo>
                    <a:pt x="871156" y="64897"/>
                  </a:lnTo>
                  <a:lnTo>
                    <a:pt x="887476" y="55372"/>
                  </a:lnTo>
                  <a:lnTo>
                    <a:pt x="871157" y="45847"/>
                  </a:lnTo>
                  <a:close/>
                </a:path>
                <a:path w="887730" h="111125">
                  <a:moveTo>
                    <a:pt x="863726" y="47117"/>
                  </a:moveTo>
                  <a:lnTo>
                    <a:pt x="849575" y="55372"/>
                  </a:lnTo>
                  <a:lnTo>
                    <a:pt x="863726" y="63627"/>
                  </a:lnTo>
                  <a:lnTo>
                    <a:pt x="863726" y="47117"/>
                  </a:lnTo>
                  <a:close/>
                </a:path>
                <a:path w="887730" h="111125">
                  <a:moveTo>
                    <a:pt x="868552" y="47117"/>
                  </a:moveTo>
                  <a:lnTo>
                    <a:pt x="863726" y="47117"/>
                  </a:lnTo>
                  <a:lnTo>
                    <a:pt x="863726" y="63627"/>
                  </a:lnTo>
                  <a:lnTo>
                    <a:pt x="868552" y="63627"/>
                  </a:lnTo>
                  <a:lnTo>
                    <a:pt x="868552" y="47117"/>
                  </a:lnTo>
                  <a:close/>
                </a:path>
                <a:path w="887730" h="111125">
                  <a:moveTo>
                    <a:pt x="792607" y="0"/>
                  </a:moveTo>
                  <a:lnTo>
                    <a:pt x="786764" y="1524"/>
                  </a:lnTo>
                  <a:lnTo>
                    <a:pt x="781431" y="10668"/>
                  </a:lnTo>
                  <a:lnTo>
                    <a:pt x="782955" y="16510"/>
                  </a:lnTo>
                  <a:lnTo>
                    <a:pt x="849575" y="55372"/>
                  </a:lnTo>
                  <a:lnTo>
                    <a:pt x="863726" y="47117"/>
                  </a:lnTo>
                  <a:lnTo>
                    <a:pt x="868552" y="47117"/>
                  </a:lnTo>
                  <a:lnTo>
                    <a:pt x="868552" y="45847"/>
                  </a:lnTo>
                  <a:lnTo>
                    <a:pt x="871157" y="45847"/>
                  </a:lnTo>
                  <a:lnTo>
                    <a:pt x="792607" y="0"/>
                  </a:lnTo>
                  <a:close/>
                </a:path>
              </a:pathLst>
            </a:custGeom>
            <a:solidFill>
              <a:srgbClr val="488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97280" y="4074160"/>
              <a:ext cx="1005840" cy="2159635"/>
            </a:xfrm>
            <a:custGeom>
              <a:avLst/>
              <a:gdLst/>
              <a:ahLst/>
              <a:cxnLst/>
              <a:rect l="l" t="t" r="r" b="b"/>
              <a:pathLst>
                <a:path w="1005839" h="2159635">
                  <a:moveTo>
                    <a:pt x="0" y="0"/>
                  </a:moveTo>
                  <a:lnTo>
                    <a:pt x="0" y="647700"/>
                  </a:lnTo>
                </a:path>
                <a:path w="1005839" h="2159635">
                  <a:moveTo>
                    <a:pt x="1005839" y="792479"/>
                  </a:moveTo>
                  <a:lnTo>
                    <a:pt x="1005839" y="2159317"/>
                  </a:lnTo>
                </a:path>
              </a:pathLst>
            </a:custGeom>
            <a:ln w="19050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807200" y="2586228"/>
              <a:ext cx="1774825" cy="111125"/>
            </a:xfrm>
            <a:custGeom>
              <a:avLst/>
              <a:gdLst/>
              <a:ahLst/>
              <a:cxnLst/>
              <a:rect l="l" t="t" r="r" b="b"/>
              <a:pathLst>
                <a:path w="1774825" h="111125">
                  <a:moveTo>
                    <a:pt x="1737051" y="55372"/>
                  </a:moveTo>
                  <a:lnTo>
                    <a:pt x="1670430" y="94234"/>
                  </a:lnTo>
                  <a:lnTo>
                    <a:pt x="1668906" y="100075"/>
                  </a:lnTo>
                  <a:lnTo>
                    <a:pt x="1674241" y="109220"/>
                  </a:lnTo>
                  <a:lnTo>
                    <a:pt x="1679955" y="110744"/>
                  </a:lnTo>
                  <a:lnTo>
                    <a:pt x="1758505" y="64897"/>
                  </a:lnTo>
                  <a:lnTo>
                    <a:pt x="1756028" y="64897"/>
                  </a:lnTo>
                  <a:lnTo>
                    <a:pt x="1756028" y="63626"/>
                  </a:lnTo>
                  <a:lnTo>
                    <a:pt x="1751202" y="63626"/>
                  </a:lnTo>
                  <a:lnTo>
                    <a:pt x="1737051" y="55372"/>
                  </a:lnTo>
                  <a:close/>
                </a:path>
                <a:path w="1774825" h="111125">
                  <a:moveTo>
                    <a:pt x="1720723" y="45847"/>
                  </a:moveTo>
                  <a:lnTo>
                    <a:pt x="0" y="45847"/>
                  </a:lnTo>
                  <a:lnTo>
                    <a:pt x="0" y="64897"/>
                  </a:lnTo>
                  <a:lnTo>
                    <a:pt x="1720723" y="64897"/>
                  </a:lnTo>
                  <a:lnTo>
                    <a:pt x="1737051" y="55372"/>
                  </a:lnTo>
                  <a:lnTo>
                    <a:pt x="1720723" y="45847"/>
                  </a:lnTo>
                  <a:close/>
                </a:path>
                <a:path w="1774825" h="111125">
                  <a:moveTo>
                    <a:pt x="1758506" y="45847"/>
                  </a:moveTo>
                  <a:lnTo>
                    <a:pt x="1756028" y="45847"/>
                  </a:lnTo>
                  <a:lnTo>
                    <a:pt x="1756028" y="64897"/>
                  </a:lnTo>
                  <a:lnTo>
                    <a:pt x="1758505" y="64897"/>
                  </a:lnTo>
                  <a:lnTo>
                    <a:pt x="1774825" y="55372"/>
                  </a:lnTo>
                  <a:lnTo>
                    <a:pt x="1758506" y="45847"/>
                  </a:lnTo>
                  <a:close/>
                </a:path>
                <a:path w="1774825" h="111125">
                  <a:moveTo>
                    <a:pt x="1751202" y="47117"/>
                  </a:moveTo>
                  <a:lnTo>
                    <a:pt x="1737051" y="55372"/>
                  </a:lnTo>
                  <a:lnTo>
                    <a:pt x="1751202" y="63626"/>
                  </a:lnTo>
                  <a:lnTo>
                    <a:pt x="1751202" y="47117"/>
                  </a:lnTo>
                  <a:close/>
                </a:path>
                <a:path w="1774825" h="111125">
                  <a:moveTo>
                    <a:pt x="1756028" y="47117"/>
                  </a:moveTo>
                  <a:lnTo>
                    <a:pt x="1751202" y="47117"/>
                  </a:lnTo>
                  <a:lnTo>
                    <a:pt x="1751202" y="63626"/>
                  </a:lnTo>
                  <a:lnTo>
                    <a:pt x="1756028" y="63626"/>
                  </a:lnTo>
                  <a:lnTo>
                    <a:pt x="1756028" y="47117"/>
                  </a:lnTo>
                  <a:close/>
                </a:path>
                <a:path w="1774825" h="111125">
                  <a:moveTo>
                    <a:pt x="1679955" y="0"/>
                  </a:moveTo>
                  <a:lnTo>
                    <a:pt x="1674241" y="1524"/>
                  </a:lnTo>
                  <a:lnTo>
                    <a:pt x="1668906" y="10668"/>
                  </a:lnTo>
                  <a:lnTo>
                    <a:pt x="1670430" y="16510"/>
                  </a:lnTo>
                  <a:lnTo>
                    <a:pt x="1737051" y="55372"/>
                  </a:lnTo>
                  <a:lnTo>
                    <a:pt x="1751202" y="47117"/>
                  </a:lnTo>
                  <a:lnTo>
                    <a:pt x="1756028" y="47117"/>
                  </a:lnTo>
                  <a:lnTo>
                    <a:pt x="1756028" y="45847"/>
                  </a:lnTo>
                  <a:lnTo>
                    <a:pt x="1758506" y="45847"/>
                  </a:lnTo>
                  <a:lnTo>
                    <a:pt x="1679955" y="0"/>
                  </a:lnTo>
                  <a:close/>
                </a:path>
              </a:pathLst>
            </a:custGeom>
            <a:solidFill>
              <a:srgbClr val="488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429000" y="4373880"/>
              <a:ext cx="314960" cy="233679"/>
            </a:xfrm>
            <a:custGeom>
              <a:avLst/>
              <a:gdLst/>
              <a:ahLst/>
              <a:cxnLst/>
              <a:rect l="l" t="t" r="r" b="b"/>
              <a:pathLst>
                <a:path w="314960" h="233679">
                  <a:moveTo>
                    <a:pt x="236220" y="0"/>
                  </a:moveTo>
                  <a:lnTo>
                    <a:pt x="78739" y="0"/>
                  </a:lnTo>
                  <a:lnTo>
                    <a:pt x="78739" y="116840"/>
                  </a:lnTo>
                  <a:lnTo>
                    <a:pt x="0" y="116840"/>
                  </a:lnTo>
                  <a:lnTo>
                    <a:pt x="157479" y="233680"/>
                  </a:lnTo>
                  <a:lnTo>
                    <a:pt x="314960" y="116840"/>
                  </a:lnTo>
                  <a:lnTo>
                    <a:pt x="236220" y="11684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429000" y="4373880"/>
              <a:ext cx="314960" cy="233679"/>
            </a:xfrm>
            <a:custGeom>
              <a:avLst/>
              <a:gdLst/>
              <a:ahLst/>
              <a:cxnLst/>
              <a:rect l="l" t="t" r="r" b="b"/>
              <a:pathLst>
                <a:path w="314960" h="233679">
                  <a:moveTo>
                    <a:pt x="236220" y="0"/>
                  </a:moveTo>
                  <a:lnTo>
                    <a:pt x="236220" y="116840"/>
                  </a:lnTo>
                  <a:lnTo>
                    <a:pt x="314960" y="116840"/>
                  </a:lnTo>
                  <a:lnTo>
                    <a:pt x="157479" y="233680"/>
                  </a:lnTo>
                  <a:lnTo>
                    <a:pt x="0" y="116840"/>
                  </a:lnTo>
                  <a:lnTo>
                    <a:pt x="78739" y="116840"/>
                  </a:lnTo>
                  <a:lnTo>
                    <a:pt x="78739" y="0"/>
                  </a:lnTo>
                  <a:lnTo>
                    <a:pt x="236220" y="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179319" y="1813560"/>
              <a:ext cx="4480560" cy="609600"/>
            </a:xfrm>
            <a:custGeom>
              <a:avLst/>
              <a:gdLst/>
              <a:ahLst/>
              <a:cxnLst/>
              <a:rect l="l" t="t" r="r" b="b"/>
              <a:pathLst>
                <a:path w="4480559" h="609600">
                  <a:moveTo>
                    <a:pt x="4378959" y="0"/>
                  </a:moveTo>
                  <a:lnTo>
                    <a:pt x="101600" y="0"/>
                  </a:lnTo>
                  <a:lnTo>
                    <a:pt x="62043" y="7981"/>
                  </a:lnTo>
                  <a:lnTo>
                    <a:pt x="29749" y="29749"/>
                  </a:lnTo>
                  <a:lnTo>
                    <a:pt x="7981" y="62043"/>
                  </a:lnTo>
                  <a:lnTo>
                    <a:pt x="0" y="101600"/>
                  </a:lnTo>
                  <a:lnTo>
                    <a:pt x="0" y="508000"/>
                  </a:lnTo>
                  <a:lnTo>
                    <a:pt x="7981" y="547556"/>
                  </a:lnTo>
                  <a:lnTo>
                    <a:pt x="29749" y="579850"/>
                  </a:lnTo>
                  <a:lnTo>
                    <a:pt x="62043" y="601618"/>
                  </a:lnTo>
                  <a:lnTo>
                    <a:pt x="101600" y="609600"/>
                  </a:lnTo>
                  <a:lnTo>
                    <a:pt x="4378959" y="609600"/>
                  </a:lnTo>
                  <a:lnTo>
                    <a:pt x="4418516" y="601618"/>
                  </a:lnTo>
                  <a:lnTo>
                    <a:pt x="4450810" y="579850"/>
                  </a:lnTo>
                  <a:lnTo>
                    <a:pt x="4472578" y="547556"/>
                  </a:lnTo>
                  <a:lnTo>
                    <a:pt x="4480559" y="508000"/>
                  </a:lnTo>
                  <a:lnTo>
                    <a:pt x="4480559" y="101600"/>
                  </a:lnTo>
                  <a:lnTo>
                    <a:pt x="4472578" y="62043"/>
                  </a:lnTo>
                  <a:lnTo>
                    <a:pt x="4450810" y="29749"/>
                  </a:lnTo>
                  <a:lnTo>
                    <a:pt x="4418516" y="7981"/>
                  </a:lnTo>
                  <a:lnTo>
                    <a:pt x="4378959" y="0"/>
                  </a:lnTo>
                  <a:close/>
                </a:path>
              </a:pathLst>
            </a:custGeom>
            <a:solidFill>
              <a:srgbClr val="FFF3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179319" y="1813560"/>
              <a:ext cx="4480560" cy="609600"/>
            </a:xfrm>
            <a:custGeom>
              <a:avLst/>
              <a:gdLst/>
              <a:ahLst/>
              <a:cxnLst/>
              <a:rect l="l" t="t" r="r" b="b"/>
              <a:pathLst>
                <a:path w="4480559" h="609600">
                  <a:moveTo>
                    <a:pt x="0" y="101600"/>
                  </a:moveTo>
                  <a:lnTo>
                    <a:pt x="7981" y="62043"/>
                  </a:lnTo>
                  <a:lnTo>
                    <a:pt x="29749" y="29749"/>
                  </a:lnTo>
                  <a:lnTo>
                    <a:pt x="62043" y="7981"/>
                  </a:lnTo>
                  <a:lnTo>
                    <a:pt x="101600" y="0"/>
                  </a:lnTo>
                  <a:lnTo>
                    <a:pt x="4378959" y="0"/>
                  </a:lnTo>
                  <a:lnTo>
                    <a:pt x="4418516" y="7981"/>
                  </a:lnTo>
                  <a:lnTo>
                    <a:pt x="4450810" y="29749"/>
                  </a:lnTo>
                  <a:lnTo>
                    <a:pt x="4472578" y="62043"/>
                  </a:lnTo>
                  <a:lnTo>
                    <a:pt x="4480559" y="101600"/>
                  </a:lnTo>
                  <a:lnTo>
                    <a:pt x="4480559" y="508000"/>
                  </a:lnTo>
                  <a:lnTo>
                    <a:pt x="4472578" y="547556"/>
                  </a:lnTo>
                  <a:lnTo>
                    <a:pt x="4450810" y="579850"/>
                  </a:lnTo>
                  <a:lnTo>
                    <a:pt x="4418516" y="601618"/>
                  </a:lnTo>
                  <a:lnTo>
                    <a:pt x="4378959" y="609600"/>
                  </a:lnTo>
                  <a:lnTo>
                    <a:pt x="101600" y="609600"/>
                  </a:lnTo>
                  <a:lnTo>
                    <a:pt x="62043" y="601618"/>
                  </a:lnTo>
                  <a:lnTo>
                    <a:pt x="29749" y="579850"/>
                  </a:lnTo>
                  <a:lnTo>
                    <a:pt x="7981" y="547556"/>
                  </a:lnTo>
                  <a:lnTo>
                    <a:pt x="0" y="508000"/>
                  </a:lnTo>
                  <a:lnTo>
                    <a:pt x="0" y="10160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6" name="object 106"/>
          <p:cNvSpPr txBox="1"/>
          <p:nvPr/>
        </p:nvSpPr>
        <p:spPr>
          <a:xfrm>
            <a:off x="2205354" y="1522031"/>
            <a:ext cx="3711575" cy="732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85950" algn="l"/>
              </a:tabLst>
            </a:pPr>
            <a:r>
              <a:rPr sz="1200" b="1" spc="-25" dirty="0">
                <a:solidFill>
                  <a:srgbClr val="00386C"/>
                </a:solidFill>
                <a:latin typeface="Calibri"/>
                <a:cs typeface="Calibri"/>
              </a:rPr>
              <a:t>TRL2</a:t>
            </a:r>
            <a:r>
              <a:rPr sz="1200" b="1" spc="7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386C"/>
                </a:solidFill>
                <a:latin typeface="Calibri"/>
                <a:cs typeface="Calibri"/>
              </a:rPr>
              <a:t>(V1)</a:t>
            </a:r>
            <a:r>
              <a:rPr sz="1200" b="1" spc="7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386C"/>
                </a:solidFill>
                <a:latin typeface="Calibri"/>
                <a:cs typeface="Calibri"/>
              </a:rPr>
              <a:t>Gate	</a:t>
            </a:r>
            <a:r>
              <a:rPr sz="1200" b="1" spc="-25" dirty="0">
                <a:solidFill>
                  <a:srgbClr val="00386C"/>
                </a:solidFill>
                <a:latin typeface="Calibri"/>
                <a:cs typeface="Calibri"/>
              </a:rPr>
              <a:t>TRL4</a:t>
            </a:r>
            <a:r>
              <a:rPr sz="1200" b="1" spc="5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386C"/>
                </a:solidFill>
                <a:latin typeface="Calibri"/>
                <a:cs typeface="Calibri"/>
              </a:rPr>
              <a:t>(V2)</a:t>
            </a:r>
            <a:r>
              <a:rPr sz="1200" b="1" spc="4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386C"/>
                </a:solidFill>
                <a:latin typeface="Calibri"/>
                <a:cs typeface="Calibri"/>
              </a:rPr>
              <a:t>Gate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Calibri"/>
              <a:cs typeface="Calibri"/>
            </a:endParaRPr>
          </a:p>
          <a:p>
            <a:pPr marL="722630">
              <a:lnSpc>
                <a:spcPct val="100000"/>
              </a:lnSpc>
            </a:pPr>
            <a:r>
              <a:rPr sz="1850" spc="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00386C"/>
                </a:solidFill>
                <a:latin typeface="Calibri"/>
                <a:cs typeface="Calibri"/>
              </a:rPr>
              <a:t>ndu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spc="-3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al</a:t>
            </a:r>
            <a:r>
              <a:rPr sz="1850" spc="-204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spc="-5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850" spc="-1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00386C"/>
                </a:solidFill>
                <a:latin typeface="Calibri"/>
                <a:cs typeface="Calibri"/>
              </a:rPr>
              <a:t>&amp;</a:t>
            </a:r>
            <a:r>
              <a:rPr sz="185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spc="-95" dirty="0">
                <a:solidFill>
                  <a:srgbClr val="00386C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850" spc="-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2108200" y="1783079"/>
            <a:ext cx="4604385" cy="144780"/>
          </a:xfrm>
          <a:custGeom>
            <a:avLst/>
            <a:gdLst/>
            <a:ahLst/>
            <a:cxnLst/>
            <a:rect l="l" t="t" r="r" b="b"/>
            <a:pathLst>
              <a:path w="4604384" h="144780">
                <a:moveTo>
                  <a:pt x="0" y="144399"/>
                </a:moveTo>
                <a:lnTo>
                  <a:pt x="0" y="0"/>
                </a:lnTo>
              </a:path>
              <a:path w="4604384" h="144780">
                <a:moveTo>
                  <a:pt x="1849120" y="0"/>
                </a:moveTo>
                <a:lnTo>
                  <a:pt x="1849120" y="144399"/>
                </a:lnTo>
              </a:path>
              <a:path w="4604384" h="144780">
                <a:moveTo>
                  <a:pt x="4604004" y="0"/>
                </a:moveTo>
                <a:lnTo>
                  <a:pt x="4602480" y="134874"/>
                </a:lnTo>
              </a:path>
            </a:pathLst>
          </a:custGeom>
          <a:ln w="9525">
            <a:solidFill>
              <a:srgbClr val="4885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2727960" y="2748279"/>
            <a:ext cx="3840479" cy="108712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23495" rIns="0" bIns="0" rtlCol="0">
            <a:spAutoFit/>
          </a:bodyPr>
          <a:lstStyle/>
          <a:p>
            <a:pPr marL="217804">
              <a:lnSpc>
                <a:spcPct val="100000"/>
              </a:lnSpc>
              <a:spcBef>
                <a:spcPts val="185"/>
              </a:spcBef>
            </a:pPr>
            <a:r>
              <a:rPr sz="1450" b="1" spc="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b="1" spc="-8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b="1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TY</a:t>
            </a:r>
            <a:r>
              <a:rPr sz="1450" b="1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4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450" b="1" spc="-8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TE</a:t>
            </a:r>
            <a:r>
              <a:rPr sz="1450" b="1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es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ng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:</a:t>
            </a:r>
            <a:endParaRPr sz="1450">
              <a:latin typeface="Calibri"/>
              <a:cs typeface="Calibri"/>
            </a:endParaRPr>
          </a:p>
          <a:p>
            <a:pPr marL="242570" indent="-64769">
              <a:lnSpc>
                <a:spcPct val="100000"/>
              </a:lnSpc>
              <a:spcBef>
                <a:spcPts val="340"/>
              </a:spcBef>
              <a:buClr>
                <a:srgbClr val="4E87C6"/>
              </a:buClr>
              <a:buSzPct val="93103"/>
              <a:buFont typeface="Arial"/>
              <a:buChar char="•"/>
              <a:tabLst>
                <a:tab pos="242570" algn="l"/>
              </a:tabLst>
            </a:pP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i="1" spc="-5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ua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i="1" spc="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ma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ri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ty</a:t>
            </a:r>
            <a:r>
              <a:rPr sz="1450" i="1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i="1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i="1" spc="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i="1" spc="-4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i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450">
              <a:latin typeface="Calibri"/>
              <a:cs typeface="Calibri"/>
            </a:endParaRPr>
          </a:p>
          <a:p>
            <a:pPr marL="241935" indent="-64769">
              <a:lnSpc>
                <a:spcPct val="100000"/>
              </a:lnSpc>
              <a:spcBef>
                <a:spcPts val="265"/>
              </a:spcBef>
              <a:buClr>
                <a:srgbClr val="4E87C6"/>
              </a:buClr>
              <a:buSzPct val="93103"/>
              <a:buFont typeface="Arial"/>
              <a:buChar char="•"/>
              <a:tabLst>
                <a:tab pos="242570" algn="l"/>
              </a:tabLst>
            </a:pP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ab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ty</a:t>
            </a:r>
            <a:r>
              <a:rPr sz="1450" i="1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i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450" i="1" spc="2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i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5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450" i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4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i="1" spc="-6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1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i="1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450" i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i="1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i="1" spc="-1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i="1" spc="-3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450" i="1" spc="-4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450">
              <a:latin typeface="Calibri"/>
              <a:cs typeface="Calibri"/>
            </a:endParaRPr>
          </a:p>
          <a:p>
            <a:pPr marL="242570" indent="-64769">
              <a:lnSpc>
                <a:spcPct val="100000"/>
              </a:lnSpc>
              <a:spcBef>
                <a:spcPts val="265"/>
              </a:spcBef>
              <a:buClr>
                <a:srgbClr val="4E87C6"/>
              </a:buClr>
              <a:buSzPct val="93103"/>
              <a:buFont typeface="Arial"/>
              <a:buChar char="•"/>
              <a:tabLst>
                <a:tab pos="242570" algn="l"/>
              </a:tabLst>
            </a:pP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validation</a:t>
            </a:r>
            <a:r>
              <a:rPr sz="1450" i="1" spc="-30" dirty="0">
                <a:solidFill>
                  <a:srgbClr val="6D6D6D"/>
                </a:solidFill>
                <a:latin typeface="Calibri"/>
                <a:cs typeface="Calibri"/>
              </a:rPr>
              <a:t> approach</a:t>
            </a:r>
            <a:r>
              <a:rPr sz="1450" i="1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dirty="0">
                <a:solidFill>
                  <a:srgbClr val="6D6D6D"/>
                </a:solidFill>
                <a:latin typeface="Calibri"/>
                <a:cs typeface="Calibri"/>
              </a:rPr>
              <a:t>for</a:t>
            </a:r>
            <a:r>
              <a:rPr sz="1450" i="1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i="1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5" dirty="0">
                <a:solidFill>
                  <a:srgbClr val="6D6D6D"/>
                </a:solidFill>
                <a:latin typeface="Calibri"/>
                <a:cs typeface="Calibri"/>
              </a:rPr>
              <a:t>next</a:t>
            </a:r>
            <a:r>
              <a:rPr sz="1450" i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6D6D6D"/>
                </a:solidFill>
                <a:latin typeface="Calibri"/>
                <a:cs typeface="Calibri"/>
              </a:rPr>
              <a:t>maturity</a:t>
            </a:r>
            <a:r>
              <a:rPr sz="1450" i="1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i="1" spc="-25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21</a:t>
            </a:fld>
            <a:endParaRPr spc="-1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28193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Solution</a:t>
            </a:r>
            <a:r>
              <a:rPr sz="3200" b="1" spc="-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life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cycle</a:t>
            </a:r>
            <a:r>
              <a:rPr sz="3200" b="1" spc="-9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model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38860" y="1597660"/>
            <a:ext cx="1813560" cy="4546600"/>
            <a:chOff x="1038860" y="1597660"/>
            <a:chExt cx="1813560" cy="4546600"/>
          </a:xfrm>
        </p:grpSpPr>
        <p:sp>
          <p:nvSpPr>
            <p:cNvPr id="4" name="object 4"/>
            <p:cNvSpPr/>
            <p:nvPr/>
          </p:nvSpPr>
          <p:spPr>
            <a:xfrm>
              <a:off x="1051560" y="1610360"/>
              <a:ext cx="1788160" cy="4521200"/>
            </a:xfrm>
            <a:custGeom>
              <a:avLst/>
              <a:gdLst/>
              <a:ahLst/>
              <a:cxnLst/>
              <a:rect l="l" t="t" r="r" b="b"/>
              <a:pathLst>
                <a:path w="1788160" h="4521200">
                  <a:moveTo>
                    <a:pt x="1490091" y="0"/>
                  </a:moveTo>
                  <a:lnTo>
                    <a:pt x="298069" y="0"/>
                  </a:lnTo>
                  <a:lnTo>
                    <a:pt x="249717" y="3901"/>
                  </a:lnTo>
                  <a:lnTo>
                    <a:pt x="203851" y="15198"/>
                  </a:lnTo>
                  <a:lnTo>
                    <a:pt x="161084" y="33275"/>
                  </a:lnTo>
                  <a:lnTo>
                    <a:pt x="122028" y="57517"/>
                  </a:lnTo>
                  <a:lnTo>
                    <a:pt x="87298" y="87312"/>
                  </a:lnTo>
                  <a:lnTo>
                    <a:pt x="57506" y="122044"/>
                  </a:lnTo>
                  <a:lnTo>
                    <a:pt x="33267" y="161101"/>
                  </a:lnTo>
                  <a:lnTo>
                    <a:pt x="15194" y="203866"/>
                  </a:lnTo>
                  <a:lnTo>
                    <a:pt x="3900" y="249727"/>
                  </a:lnTo>
                  <a:lnTo>
                    <a:pt x="0" y="298068"/>
                  </a:lnTo>
                  <a:lnTo>
                    <a:pt x="0" y="4223169"/>
                  </a:lnTo>
                  <a:lnTo>
                    <a:pt x="3900" y="4271509"/>
                  </a:lnTo>
                  <a:lnTo>
                    <a:pt x="15194" y="4317367"/>
                  </a:lnTo>
                  <a:lnTo>
                    <a:pt x="33267" y="4360128"/>
                  </a:lnTo>
                  <a:lnTo>
                    <a:pt x="57506" y="4399179"/>
                  </a:lnTo>
                  <a:lnTo>
                    <a:pt x="87298" y="4433906"/>
                  </a:lnTo>
                  <a:lnTo>
                    <a:pt x="122028" y="4463695"/>
                  </a:lnTo>
                  <a:lnTo>
                    <a:pt x="161084" y="4487933"/>
                  </a:lnTo>
                  <a:lnTo>
                    <a:pt x="203851" y="4506005"/>
                  </a:lnTo>
                  <a:lnTo>
                    <a:pt x="249717" y="4517299"/>
                  </a:lnTo>
                  <a:lnTo>
                    <a:pt x="298069" y="4521200"/>
                  </a:lnTo>
                  <a:lnTo>
                    <a:pt x="1490091" y="4521200"/>
                  </a:lnTo>
                  <a:lnTo>
                    <a:pt x="1538432" y="4517299"/>
                  </a:lnTo>
                  <a:lnTo>
                    <a:pt x="1584293" y="4506005"/>
                  </a:lnTo>
                  <a:lnTo>
                    <a:pt x="1627058" y="4487933"/>
                  </a:lnTo>
                  <a:lnTo>
                    <a:pt x="1666115" y="4463695"/>
                  </a:lnTo>
                  <a:lnTo>
                    <a:pt x="1700847" y="4433906"/>
                  </a:lnTo>
                  <a:lnTo>
                    <a:pt x="1730642" y="4399179"/>
                  </a:lnTo>
                  <a:lnTo>
                    <a:pt x="1754884" y="4360128"/>
                  </a:lnTo>
                  <a:lnTo>
                    <a:pt x="1772961" y="4317367"/>
                  </a:lnTo>
                  <a:lnTo>
                    <a:pt x="1784258" y="4271509"/>
                  </a:lnTo>
                  <a:lnTo>
                    <a:pt x="1788160" y="4223169"/>
                  </a:lnTo>
                  <a:lnTo>
                    <a:pt x="1788160" y="298068"/>
                  </a:lnTo>
                  <a:lnTo>
                    <a:pt x="1784258" y="249727"/>
                  </a:lnTo>
                  <a:lnTo>
                    <a:pt x="1772961" y="203866"/>
                  </a:lnTo>
                  <a:lnTo>
                    <a:pt x="1754884" y="161101"/>
                  </a:lnTo>
                  <a:lnTo>
                    <a:pt x="1730642" y="122044"/>
                  </a:lnTo>
                  <a:lnTo>
                    <a:pt x="1700847" y="87312"/>
                  </a:lnTo>
                  <a:lnTo>
                    <a:pt x="1666115" y="57517"/>
                  </a:lnTo>
                  <a:lnTo>
                    <a:pt x="1627058" y="33275"/>
                  </a:lnTo>
                  <a:lnTo>
                    <a:pt x="1584293" y="15198"/>
                  </a:lnTo>
                  <a:lnTo>
                    <a:pt x="1538432" y="3901"/>
                  </a:lnTo>
                  <a:lnTo>
                    <a:pt x="1490091" y="0"/>
                  </a:lnTo>
                  <a:close/>
                </a:path>
              </a:pathLst>
            </a:custGeom>
            <a:solidFill>
              <a:srgbClr val="004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51560" y="1610360"/>
              <a:ext cx="1788160" cy="4521200"/>
            </a:xfrm>
            <a:custGeom>
              <a:avLst/>
              <a:gdLst/>
              <a:ahLst/>
              <a:cxnLst/>
              <a:rect l="l" t="t" r="r" b="b"/>
              <a:pathLst>
                <a:path w="1788160" h="4521200">
                  <a:moveTo>
                    <a:pt x="0" y="298068"/>
                  </a:moveTo>
                  <a:lnTo>
                    <a:pt x="3900" y="249727"/>
                  </a:lnTo>
                  <a:lnTo>
                    <a:pt x="15194" y="203866"/>
                  </a:lnTo>
                  <a:lnTo>
                    <a:pt x="33267" y="161101"/>
                  </a:lnTo>
                  <a:lnTo>
                    <a:pt x="57506" y="122044"/>
                  </a:lnTo>
                  <a:lnTo>
                    <a:pt x="87298" y="87312"/>
                  </a:lnTo>
                  <a:lnTo>
                    <a:pt x="122028" y="57517"/>
                  </a:lnTo>
                  <a:lnTo>
                    <a:pt x="161084" y="33275"/>
                  </a:lnTo>
                  <a:lnTo>
                    <a:pt x="203851" y="15198"/>
                  </a:lnTo>
                  <a:lnTo>
                    <a:pt x="249717" y="3901"/>
                  </a:lnTo>
                  <a:lnTo>
                    <a:pt x="298069" y="0"/>
                  </a:lnTo>
                  <a:lnTo>
                    <a:pt x="1490091" y="0"/>
                  </a:lnTo>
                  <a:lnTo>
                    <a:pt x="1538432" y="3901"/>
                  </a:lnTo>
                  <a:lnTo>
                    <a:pt x="1584293" y="15198"/>
                  </a:lnTo>
                  <a:lnTo>
                    <a:pt x="1627058" y="33275"/>
                  </a:lnTo>
                  <a:lnTo>
                    <a:pt x="1666115" y="57517"/>
                  </a:lnTo>
                  <a:lnTo>
                    <a:pt x="1700847" y="87312"/>
                  </a:lnTo>
                  <a:lnTo>
                    <a:pt x="1730642" y="122044"/>
                  </a:lnTo>
                  <a:lnTo>
                    <a:pt x="1754884" y="161101"/>
                  </a:lnTo>
                  <a:lnTo>
                    <a:pt x="1772961" y="203866"/>
                  </a:lnTo>
                  <a:lnTo>
                    <a:pt x="1784258" y="249727"/>
                  </a:lnTo>
                  <a:lnTo>
                    <a:pt x="1788160" y="298068"/>
                  </a:lnTo>
                  <a:lnTo>
                    <a:pt x="1788160" y="4223169"/>
                  </a:lnTo>
                  <a:lnTo>
                    <a:pt x="1784258" y="4271509"/>
                  </a:lnTo>
                  <a:lnTo>
                    <a:pt x="1772961" y="4317367"/>
                  </a:lnTo>
                  <a:lnTo>
                    <a:pt x="1754884" y="4360128"/>
                  </a:lnTo>
                  <a:lnTo>
                    <a:pt x="1730642" y="4399179"/>
                  </a:lnTo>
                  <a:lnTo>
                    <a:pt x="1700847" y="4433906"/>
                  </a:lnTo>
                  <a:lnTo>
                    <a:pt x="1666115" y="4463695"/>
                  </a:lnTo>
                  <a:lnTo>
                    <a:pt x="1627058" y="4487933"/>
                  </a:lnTo>
                  <a:lnTo>
                    <a:pt x="1584293" y="4506005"/>
                  </a:lnTo>
                  <a:lnTo>
                    <a:pt x="1538432" y="4517299"/>
                  </a:lnTo>
                  <a:lnTo>
                    <a:pt x="1490091" y="4521200"/>
                  </a:lnTo>
                  <a:lnTo>
                    <a:pt x="298069" y="4521200"/>
                  </a:lnTo>
                  <a:lnTo>
                    <a:pt x="249717" y="4517299"/>
                  </a:lnTo>
                  <a:lnTo>
                    <a:pt x="203851" y="4506005"/>
                  </a:lnTo>
                  <a:lnTo>
                    <a:pt x="161084" y="4487933"/>
                  </a:lnTo>
                  <a:lnTo>
                    <a:pt x="122028" y="4463695"/>
                  </a:lnTo>
                  <a:lnTo>
                    <a:pt x="87298" y="4433906"/>
                  </a:lnTo>
                  <a:lnTo>
                    <a:pt x="57506" y="4399179"/>
                  </a:lnTo>
                  <a:lnTo>
                    <a:pt x="33267" y="4360128"/>
                  </a:lnTo>
                  <a:lnTo>
                    <a:pt x="15194" y="4317367"/>
                  </a:lnTo>
                  <a:lnTo>
                    <a:pt x="3900" y="4271509"/>
                  </a:lnTo>
                  <a:lnTo>
                    <a:pt x="0" y="4223169"/>
                  </a:lnTo>
                  <a:lnTo>
                    <a:pt x="0" y="298068"/>
                  </a:lnTo>
                  <a:close/>
                </a:path>
              </a:pathLst>
            </a:custGeom>
            <a:ln w="25399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383411" y="1703006"/>
            <a:ext cx="1119505" cy="58166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4460" marR="5080" indent="-112395">
              <a:lnSpc>
                <a:spcPts val="2170"/>
              </a:lnSpc>
              <a:spcBef>
                <a:spcPts val="204"/>
              </a:spcBef>
            </a:pP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xp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ra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ry  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Research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847339" y="1597660"/>
            <a:ext cx="1772920" cy="4546600"/>
            <a:chOff x="2847339" y="1597660"/>
            <a:chExt cx="1772920" cy="4546600"/>
          </a:xfrm>
        </p:grpSpPr>
        <p:sp>
          <p:nvSpPr>
            <p:cNvPr id="8" name="object 8"/>
            <p:cNvSpPr/>
            <p:nvPr/>
          </p:nvSpPr>
          <p:spPr>
            <a:xfrm>
              <a:off x="2860039" y="1610360"/>
              <a:ext cx="1747520" cy="4521200"/>
            </a:xfrm>
            <a:custGeom>
              <a:avLst/>
              <a:gdLst/>
              <a:ahLst/>
              <a:cxnLst/>
              <a:rect l="l" t="t" r="r" b="b"/>
              <a:pathLst>
                <a:path w="1747520" h="4521200">
                  <a:moveTo>
                    <a:pt x="1456309" y="0"/>
                  </a:moveTo>
                  <a:lnTo>
                    <a:pt x="291211" y="0"/>
                  </a:lnTo>
                  <a:lnTo>
                    <a:pt x="243987" y="3812"/>
                  </a:lnTo>
                  <a:lnTo>
                    <a:pt x="199184" y="14850"/>
                  </a:lnTo>
                  <a:lnTo>
                    <a:pt x="157404" y="32513"/>
                  </a:lnTo>
                  <a:lnTo>
                    <a:pt x="119246" y="56201"/>
                  </a:lnTo>
                  <a:lnTo>
                    <a:pt x="85312" y="85312"/>
                  </a:lnTo>
                  <a:lnTo>
                    <a:pt x="56201" y="119246"/>
                  </a:lnTo>
                  <a:lnTo>
                    <a:pt x="32513" y="157404"/>
                  </a:lnTo>
                  <a:lnTo>
                    <a:pt x="14850" y="199184"/>
                  </a:lnTo>
                  <a:lnTo>
                    <a:pt x="3812" y="243987"/>
                  </a:lnTo>
                  <a:lnTo>
                    <a:pt x="0" y="291211"/>
                  </a:lnTo>
                  <a:lnTo>
                    <a:pt x="0" y="4229938"/>
                  </a:lnTo>
                  <a:lnTo>
                    <a:pt x="3812" y="4277182"/>
                  </a:lnTo>
                  <a:lnTo>
                    <a:pt x="14850" y="4321998"/>
                  </a:lnTo>
                  <a:lnTo>
                    <a:pt x="32513" y="4363789"/>
                  </a:lnTo>
                  <a:lnTo>
                    <a:pt x="56201" y="4401953"/>
                  </a:lnTo>
                  <a:lnTo>
                    <a:pt x="85312" y="4435890"/>
                  </a:lnTo>
                  <a:lnTo>
                    <a:pt x="119246" y="4465003"/>
                  </a:lnTo>
                  <a:lnTo>
                    <a:pt x="157404" y="4488689"/>
                  </a:lnTo>
                  <a:lnTo>
                    <a:pt x="199184" y="4506351"/>
                  </a:lnTo>
                  <a:lnTo>
                    <a:pt x="243987" y="4517387"/>
                  </a:lnTo>
                  <a:lnTo>
                    <a:pt x="291211" y="4521200"/>
                  </a:lnTo>
                  <a:lnTo>
                    <a:pt x="1456309" y="4521200"/>
                  </a:lnTo>
                  <a:lnTo>
                    <a:pt x="1503532" y="4517387"/>
                  </a:lnTo>
                  <a:lnTo>
                    <a:pt x="1548335" y="4506351"/>
                  </a:lnTo>
                  <a:lnTo>
                    <a:pt x="1590115" y="4488689"/>
                  </a:lnTo>
                  <a:lnTo>
                    <a:pt x="1628273" y="4465003"/>
                  </a:lnTo>
                  <a:lnTo>
                    <a:pt x="1662207" y="4435890"/>
                  </a:lnTo>
                  <a:lnTo>
                    <a:pt x="1691318" y="4401953"/>
                  </a:lnTo>
                  <a:lnTo>
                    <a:pt x="1715006" y="4363789"/>
                  </a:lnTo>
                  <a:lnTo>
                    <a:pt x="1732669" y="4321998"/>
                  </a:lnTo>
                  <a:lnTo>
                    <a:pt x="1743707" y="4277182"/>
                  </a:lnTo>
                  <a:lnTo>
                    <a:pt x="1747520" y="4229938"/>
                  </a:lnTo>
                  <a:lnTo>
                    <a:pt x="1747520" y="291211"/>
                  </a:lnTo>
                  <a:lnTo>
                    <a:pt x="1743707" y="243987"/>
                  </a:lnTo>
                  <a:lnTo>
                    <a:pt x="1732669" y="199184"/>
                  </a:lnTo>
                  <a:lnTo>
                    <a:pt x="1715006" y="157404"/>
                  </a:lnTo>
                  <a:lnTo>
                    <a:pt x="1691318" y="119246"/>
                  </a:lnTo>
                  <a:lnTo>
                    <a:pt x="1662207" y="85312"/>
                  </a:lnTo>
                  <a:lnTo>
                    <a:pt x="1628273" y="56201"/>
                  </a:lnTo>
                  <a:lnTo>
                    <a:pt x="1590115" y="32513"/>
                  </a:lnTo>
                  <a:lnTo>
                    <a:pt x="1548335" y="14850"/>
                  </a:lnTo>
                  <a:lnTo>
                    <a:pt x="1503532" y="3812"/>
                  </a:lnTo>
                  <a:lnTo>
                    <a:pt x="1456309" y="0"/>
                  </a:lnTo>
                  <a:close/>
                </a:path>
              </a:pathLst>
            </a:custGeom>
            <a:solidFill>
              <a:srgbClr val="00C4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60039" y="1610360"/>
              <a:ext cx="1747520" cy="4521200"/>
            </a:xfrm>
            <a:custGeom>
              <a:avLst/>
              <a:gdLst/>
              <a:ahLst/>
              <a:cxnLst/>
              <a:rect l="l" t="t" r="r" b="b"/>
              <a:pathLst>
                <a:path w="1747520" h="4521200">
                  <a:moveTo>
                    <a:pt x="0" y="291211"/>
                  </a:moveTo>
                  <a:lnTo>
                    <a:pt x="3812" y="243987"/>
                  </a:lnTo>
                  <a:lnTo>
                    <a:pt x="14850" y="199184"/>
                  </a:lnTo>
                  <a:lnTo>
                    <a:pt x="32513" y="157404"/>
                  </a:lnTo>
                  <a:lnTo>
                    <a:pt x="56201" y="119246"/>
                  </a:lnTo>
                  <a:lnTo>
                    <a:pt x="85312" y="85312"/>
                  </a:lnTo>
                  <a:lnTo>
                    <a:pt x="119246" y="56201"/>
                  </a:lnTo>
                  <a:lnTo>
                    <a:pt x="157404" y="32513"/>
                  </a:lnTo>
                  <a:lnTo>
                    <a:pt x="199184" y="14850"/>
                  </a:lnTo>
                  <a:lnTo>
                    <a:pt x="243987" y="3812"/>
                  </a:lnTo>
                  <a:lnTo>
                    <a:pt x="291211" y="0"/>
                  </a:lnTo>
                  <a:lnTo>
                    <a:pt x="1456309" y="0"/>
                  </a:lnTo>
                  <a:lnTo>
                    <a:pt x="1503532" y="3812"/>
                  </a:lnTo>
                  <a:lnTo>
                    <a:pt x="1548335" y="14850"/>
                  </a:lnTo>
                  <a:lnTo>
                    <a:pt x="1590115" y="32513"/>
                  </a:lnTo>
                  <a:lnTo>
                    <a:pt x="1628273" y="56201"/>
                  </a:lnTo>
                  <a:lnTo>
                    <a:pt x="1662207" y="85312"/>
                  </a:lnTo>
                  <a:lnTo>
                    <a:pt x="1691318" y="119246"/>
                  </a:lnTo>
                  <a:lnTo>
                    <a:pt x="1715006" y="157404"/>
                  </a:lnTo>
                  <a:lnTo>
                    <a:pt x="1732669" y="199184"/>
                  </a:lnTo>
                  <a:lnTo>
                    <a:pt x="1743707" y="243987"/>
                  </a:lnTo>
                  <a:lnTo>
                    <a:pt x="1747520" y="291211"/>
                  </a:lnTo>
                  <a:lnTo>
                    <a:pt x="1747520" y="4229938"/>
                  </a:lnTo>
                  <a:lnTo>
                    <a:pt x="1743707" y="4277182"/>
                  </a:lnTo>
                  <a:lnTo>
                    <a:pt x="1732669" y="4321998"/>
                  </a:lnTo>
                  <a:lnTo>
                    <a:pt x="1715006" y="4363789"/>
                  </a:lnTo>
                  <a:lnTo>
                    <a:pt x="1691318" y="4401953"/>
                  </a:lnTo>
                  <a:lnTo>
                    <a:pt x="1662207" y="4435890"/>
                  </a:lnTo>
                  <a:lnTo>
                    <a:pt x="1628273" y="4465003"/>
                  </a:lnTo>
                  <a:lnTo>
                    <a:pt x="1590115" y="4488689"/>
                  </a:lnTo>
                  <a:lnTo>
                    <a:pt x="1548335" y="4506351"/>
                  </a:lnTo>
                  <a:lnTo>
                    <a:pt x="1503532" y="4517387"/>
                  </a:lnTo>
                  <a:lnTo>
                    <a:pt x="1456309" y="4521200"/>
                  </a:lnTo>
                  <a:lnTo>
                    <a:pt x="291211" y="4521200"/>
                  </a:lnTo>
                  <a:lnTo>
                    <a:pt x="243987" y="4517387"/>
                  </a:lnTo>
                  <a:lnTo>
                    <a:pt x="199184" y="4506351"/>
                  </a:lnTo>
                  <a:lnTo>
                    <a:pt x="157404" y="4488689"/>
                  </a:lnTo>
                  <a:lnTo>
                    <a:pt x="119246" y="4465003"/>
                  </a:lnTo>
                  <a:lnTo>
                    <a:pt x="85312" y="4435890"/>
                  </a:lnTo>
                  <a:lnTo>
                    <a:pt x="56201" y="4401953"/>
                  </a:lnTo>
                  <a:lnTo>
                    <a:pt x="32513" y="4363789"/>
                  </a:lnTo>
                  <a:lnTo>
                    <a:pt x="14850" y="4321998"/>
                  </a:lnTo>
                  <a:lnTo>
                    <a:pt x="3812" y="4277182"/>
                  </a:lnTo>
                  <a:lnTo>
                    <a:pt x="0" y="4229938"/>
                  </a:lnTo>
                  <a:lnTo>
                    <a:pt x="0" y="291211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262376" y="1701101"/>
            <a:ext cx="92265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3020" marR="5080" indent="-20320">
              <a:lnSpc>
                <a:spcPts val="2160"/>
              </a:lnSpc>
              <a:spcBef>
                <a:spcPts val="215"/>
              </a:spcBef>
            </a:pPr>
            <a:r>
              <a:rPr sz="1850" spc="5" dirty="0">
                <a:solidFill>
                  <a:srgbClr val="073082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073082"/>
                </a:solidFill>
                <a:latin typeface="Calibri"/>
                <a:cs typeface="Calibri"/>
              </a:rPr>
              <a:t>ndu</a:t>
            </a:r>
            <a:r>
              <a:rPr sz="1850" spc="-10" dirty="0">
                <a:solidFill>
                  <a:srgbClr val="073082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073082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073082"/>
                </a:solidFill>
                <a:latin typeface="Calibri"/>
                <a:cs typeface="Calibri"/>
              </a:rPr>
              <a:t>r</a:t>
            </a:r>
            <a:r>
              <a:rPr sz="1850" spc="-35" dirty="0">
                <a:solidFill>
                  <a:srgbClr val="073082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073082"/>
                </a:solidFill>
                <a:latin typeface="Calibri"/>
                <a:cs typeface="Calibri"/>
              </a:rPr>
              <a:t>al  </a:t>
            </a:r>
            <a:r>
              <a:rPr sz="1850" spc="-20" dirty="0">
                <a:solidFill>
                  <a:srgbClr val="073082"/>
                </a:solidFill>
                <a:latin typeface="Calibri"/>
                <a:cs typeface="Calibri"/>
              </a:rPr>
              <a:t>Research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605020" y="1597660"/>
            <a:ext cx="1803400" cy="4526280"/>
            <a:chOff x="4605020" y="1597660"/>
            <a:chExt cx="1803400" cy="4526280"/>
          </a:xfrm>
        </p:grpSpPr>
        <p:sp>
          <p:nvSpPr>
            <p:cNvPr id="12" name="object 12"/>
            <p:cNvSpPr/>
            <p:nvPr/>
          </p:nvSpPr>
          <p:spPr>
            <a:xfrm>
              <a:off x="4617720" y="1610360"/>
              <a:ext cx="1778000" cy="4500880"/>
            </a:xfrm>
            <a:custGeom>
              <a:avLst/>
              <a:gdLst/>
              <a:ahLst/>
              <a:cxnLst/>
              <a:rect l="l" t="t" r="r" b="b"/>
              <a:pathLst>
                <a:path w="1778000" h="4500880">
                  <a:moveTo>
                    <a:pt x="1481708" y="0"/>
                  </a:moveTo>
                  <a:lnTo>
                    <a:pt x="296290" y="0"/>
                  </a:lnTo>
                  <a:lnTo>
                    <a:pt x="248245" y="3879"/>
                  </a:lnTo>
                  <a:lnTo>
                    <a:pt x="202663" y="15110"/>
                  </a:lnTo>
                  <a:lnTo>
                    <a:pt x="160155" y="33082"/>
                  </a:lnTo>
                  <a:lnTo>
                    <a:pt x="121331" y="57184"/>
                  </a:lnTo>
                  <a:lnTo>
                    <a:pt x="86804" y="86804"/>
                  </a:lnTo>
                  <a:lnTo>
                    <a:pt x="57184" y="121331"/>
                  </a:lnTo>
                  <a:lnTo>
                    <a:pt x="33082" y="160155"/>
                  </a:lnTo>
                  <a:lnTo>
                    <a:pt x="15110" y="202663"/>
                  </a:lnTo>
                  <a:lnTo>
                    <a:pt x="3879" y="248245"/>
                  </a:lnTo>
                  <a:lnTo>
                    <a:pt x="0" y="296290"/>
                  </a:lnTo>
                  <a:lnTo>
                    <a:pt x="0" y="4204538"/>
                  </a:lnTo>
                  <a:lnTo>
                    <a:pt x="3879" y="4252606"/>
                  </a:lnTo>
                  <a:lnTo>
                    <a:pt x="15110" y="4298205"/>
                  </a:lnTo>
                  <a:lnTo>
                    <a:pt x="33082" y="4340724"/>
                  </a:lnTo>
                  <a:lnTo>
                    <a:pt x="57184" y="4379553"/>
                  </a:lnTo>
                  <a:lnTo>
                    <a:pt x="86804" y="4414083"/>
                  </a:lnTo>
                  <a:lnTo>
                    <a:pt x="121331" y="4443703"/>
                  </a:lnTo>
                  <a:lnTo>
                    <a:pt x="160155" y="4467802"/>
                  </a:lnTo>
                  <a:lnTo>
                    <a:pt x="202663" y="4485772"/>
                  </a:lnTo>
                  <a:lnTo>
                    <a:pt x="248245" y="4497001"/>
                  </a:lnTo>
                  <a:lnTo>
                    <a:pt x="296290" y="4500880"/>
                  </a:lnTo>
                  <a:lnTo>
                    <a:pt x="1481708" y="4500880"/>
                  </a:lnTo>
                  <a:lnTo>
                    <a:pt x="1529754" y="4497001"/>
                  </a:lnTo>
                  <a:lnTo>
                    <a:pt x="1575336" y="4485772"/>
                  </a:lnTo>
                  <a:lnTo>
                    <a:pt x="1617844" y="4467802"/>
                  </a:lnTo>
                  <a:lnTo>
                    <a:pt x="1656668" y="4443703"/>
                  </a:lnTo>
                  <a:lnTo>
                    <a:pt x="1691195" y="4414083"/>
                  </a:lnTo>
                  <a:lnTo>
                    <a:pt x="1720815" y="4379553"/>
                  </a:lnTo>
                  <a:lnTo>
                    <a:pt x="1744917" y="4340724"/>
                  </a:lnTo>
                  <a:lnTo>
                    <a:pt x="1762889" y="4298205"/>
                  </a:lnTo>
                  <a:lnTo>
                    <a:pt x="1774120" y="4252606"/>
                  </a:lnTo>
                  <a:lnTo>
                    <a:pt x="1778000" y="4204538"/>
                  </a:lnTo>
                  <a:lnTo>
                    <a:pt x="1778000" y="296290"/>
                  </a:lnTo>
                  <a:lnTo>
                    <a:pt x="1774120" y="248245"/>
                  </a:lnTo>
                  <a:lnTo>
                    <a:pt x="1762889" y="202663"/>
                  </a:lnTo>
                  <a:lnTo>
                    <a:pt x="1744917" y="160155"/>
                  </a:lnTo>
                  <a:lnTo>
                    <a:pt x="1720815" y="121331"/>
                  </a:lnTo>
                  <a:lnTo>
                    <a:pt x="1691195" y="86804"/>
                  </a:lnTo>
                  <a:lnTo>
                    <a:pt x="1656668" y="57184"/>
                  </a:lnTo>
                  <a:lnTo>
                    <a:pt x="1617844" y="33082"/>
                  </a:lnTo>
                  <a:lnTo>
                    <a:pt x="1575336" y="15110"/>
                  </a:lnTo>
                  <a:lnTo>
                    <a:pt x="1529754" y="3879"/>
                  </a:lnTo>
                  <a:lnTo>
                    <a:pt x="1481708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17720" y="1610360"/>
              <a:ext cx="1778000" cy="4500880"/>
            </a:xfrm>
            <a:custGeom>
              <a:avLst/>
              <a:gdLst/>
              <a:ahLst/>
              <a:cxnLst/>
              <a:rect l="l" t="t" r="r" b="b"/>
              <a:pathLst>
                <a:path w="1778000" h="4500880">
                  <a:moveTo>
                    <a:pt x="0" y="296290"/>
                  </a:moveTo>
                  <a:lnTo>
                    <a:pt x="3879" y="248245"/>
                  </a:lnTo>
                  <a:lnTo>
                    <a:pt x="15110" y="202663"/>
                  </a:lnTo>
                  <a:lnTo>
                    <a:pt x="33082" y="160155"/>
                  </a:lnTo>
                  <a:lnTo>
                    <a:pt x="57184" y="121331"/>
                  </a:lnTo>
                  <a:lnTo>
                    <a:pt x="86804" y="86804"/>
                  </a:lnTo>
                  <a:lnTo>
                    <a:pt x="121331" y="57184"/>
                  </a:lnTo>
                  <a:lnTo>
                    <a:pt x="160155" y="33082"/>
                  </a:lnTo>
                  <a:lnTo>
                    <a:pt x="202663" y="15110"/>
                  </a:lnTo>
                  <a:lnTo>
                    <a:pt x="248245" y="3879"/>
                  </a:lnTo>
                  <a:lnTo>
                    <a:pt x="296290" y="0"/>
                  </a:lnTo>
                  <a:lnTo>
                    <a:pt x="1481708" y="0"/>
                  </a:lnTo>
                  <a:lnTo>
                    <a:pt x="1529754" y="3879"/>
                  </a:lnTo>
                  <a:lnTo>
                    <a:pt x="1575336" y="15110"/>
                  </a:lnTo>
                  <a:lnTo>
                    <a:pt x="1617844" y="33082"/>
                  </a:lnTo>
                  <a:lnTo>
                    <a:pt x="1656668" y="57184"/>
                  </a:lnTo>
                  <a:lnTo>
                    <a:pt x="1691195" y="86804"/>
                  </a:lnTo>
                  <a:lnTo>
                    <a:pt x="1720815" y="121331"/>
                  </a:lnTo>
                  <a:lnTo>
                    <a:pt x="1744917" y="160155"/>
                  </a:lnTo>
                  <a:lnTo>
                    <a:pt x="1762889" y="202663"/>
                  </a:lnTo>
                  <a:lnTo>
                    <a:pt x="1774120" y="248245"/>
                  </a:lnTo>
                  <a:lnTo>
                    <a:pt x="1778000" y="296290"/>
                  </a:lnTo>
                  <a:lnTo>
                    <a:pt x="1778000" y="4204538"/>
                  </a:lnTo>
                  <a:lnTo>
                    <a:pt x="1774120" y="4252606"/>
                  </a:lnTo>
                  <a:lnTo>
                    <a:pt x="1762889" y="4298205"/>
                  </a:lnTo>
                  <a:lnTo>
                    <a:pt x="1744917" y="4340724"/>
                  </a:lnTo>
                  <a:lnTo>
                    <a:pt x="1720815" y="4379553"/>
                  </a:lnTo>
                  <a:lnTo>
                    <a:pt x="1691195" y="4414083"/>
                  </a:lnTo>
                  <a:lnTo>
                    <a:pt x="1656668" y="4443703"/>
                  </a:lnTo>
                  <a:lnTo>
                    <a:pt x="1617844" y="4467802"/>
                  </a:lnTo>
                  <a:lnTo>
                    <a:pt x="1575336" y="4485772"/>
                  </a:lnTo>
                  <a:lnTo>
                    <a:pt x="1529754" y="4497001"/>
                  </a:lnTo>
                  <a:lnTo>
                    <a:pt x="1481708" y="4500880"/>
                  </a:lnTo>
                  <a:lnTo>
                    <a:pt x="296290" y="4500880"/>
                  </a:lnTo>
                  <a:lnTo>
                    <a:pt x="248245" y="4497001"/>
                  </a:lnTo>
                  <a:lnTo>
                    <a:pt x="202663" y="4485772"/>
                  </a:lnTo>
                  <a:lnTo>
                    <a:pt x="160155" y="4467802"/>
                  </a:lnTo>
                  <a:lnTo>
                    <a:pt x="121331" y="4443703"/>
                  </a:lnTo>
                  <a:lnTo>
                    <a:pt x="86804" y="4414083"/>
                  </a:lnTo>
                  <a:lnTo>
                    <a:pt x="57184" y="4379553"/>
                  </a:lnTo>
                  <a:lnTo>
                    <a:pt x="33082" y="4340724"/>
                  </a:lnTo>
                  <a:lnTo>
                    <a:pt x="15110" y="4298205"/>
                  </a:lnTo>
                  <a:lnTo>
                    <a:pt x="3879" y="4252606"/>
                  </a:lnTo>
                  <a:lnTo>
                    <a:pt x="0" y="4204538"/>
                  </a:lnTo>
                  <a:lnTo>
                    <a:pt x="0" y="29629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786629" y="1702498"/>
            <a:ext cx="1449070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indent="213360">
              <a:lnSpc>
                <a:spcPts val="2160"/>
              </a:lnSpc>
              <a:spcBef>
                <a:spcPts val="215"/>
              </a:spcBef>
            </a:pPr>
            <a:r>
              <a:rPr sz="1850" spc="-95" dirty="0">
                <a:solidFill>
                  <a:srgbClr val="00306B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00306B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00306B"/>
                </a:solidFill>
                <a:latin typeface="Calibri"/>
                <a:cs typeface="Calibri"/>
              </a:rPr>
              <a:t>ry</a:t>
            </a:r>
            <a:r>
              <a:rPr sz="1850" spc="-55" dirty="0">
                <a:solidFill>
                  <a:srgbClr val="00306B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00306B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00306B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00306B"/>
                </a:solidFill>
                <a:latin typeface="Calibri"/>
                <a:cs typeface="Calibri"/>
              </a:rPr>
              <a:t>r</a:t>
            </a:r>
            <a:r>
              <a:rPr sz="1850" spc="5" dirty="0">
                <a:solidFill>
                  <a:srgbClr val="00306B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00306B"/>
                </a:solidFill>
                <a:latin typeface="Calibri"/>
                <a:cs typeface="Calibri"/>
              </a:rPr>
              <a:t>e  </a:t>
            </a:r>
            <a:r>
              <a:rPr sz="1850" spc="-20" dirty="0">
                <a:solidFill>
                  <a:srgbClr val="00306B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00306B"/>
                </a:solidFill>
                <a:latin typeface="Calibri"/>
                <a:cs typeface="Calibri"/>
              </a:rPr>
              <a:t>e</a:t>
            </a:r>
            <a:r>
              <a:rPr sz="1850" spc="-40" dirty="0">
                <a:solidFill>
                  <a:srgbClr val="00306B"/>
                </a:solidFill>
                <a:latin typeface="Calibri"/>
                <a:cs typeface="Calibri"/>
              </a:rPr>
              <a:t>m</a:t>
            </a:r>
            <a:r>
              <a:rPr sz="1850" spc="-20" dirty="0">
                <a:solidFill>
                  <a:srgbClr val="00306B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00306B"/>
                </a:solidFill>
                <a:latin typeface="Calibri"/>
                <a:cs typeface="Calibri"/>
              </a:rPr>
              <a:t>n</a:t>
            </a:r>
            <a:r>
              <a:rPr sz="1850" spc="-10" dirty="0">
                <a:solidFill>
                  <a:srgbClr val="00306B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00306B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00306B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00306B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00306B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00306B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00306B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00306B"/>
                </a:solidFill>
                <a:latin typeface="Calibri"/>
                <a:cs typeface="Calibri"/>
              </a:rPr>
              <a:t>n</a:t>
            </a:r>
            <a:endParaRPr sz="1850" dirty="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860540" y="1516380"/>
            <a:ext cx="1976120" cy="1325880"/>
            <a:chOff x="6860540" y="1516380"/>
            <a:chExt cx="1976120" cy="1325880"/>
          </a:xfrm>
        </p:grpSpPr>
        <p:sp>
          <p:nvSpPr>
            <p:cNvPr id="16" name="object 16"/>
            <p:cNvSpPr/>
            <p:nvPr/>
          </p:nvSpPr>
          <p:spPr>
            <a:xfrm>
              <a:off x="6873240" y="1529080"/>
              <a:ext cx="1950720" cy="1300480"/>
            </a:xfrm>
            <a:custGeom>
              <a:avLst/>
              <a:gdLst/>
              <a:ahLst/>
              <a:cxnLst/>
              <a:rect l="l" t="t" r="r" b="b"/>
              <a:pathLst>
                <a:path w="1950720" h="1300480">
                  <a:moveTo>
                    <a:pt x="1733930" y="0"/>
                  </a:moveTo>
                  <a:lnTo>
                    <a:pt x="216788" y="0"/>
                  </a:lnTo>
                  <a:lnTo>
                    <a:pt x="167071" y="5723"/>
                  </a:lnTo>
                  <a:lnTo>
                    <a:pt x="121436" y="22029"/>
                  </a:lnTo>
                  <a:lnTo>
                    <a:pt x="81185" y="47616"/>
                  </a:lnTo>
                  <a:lnTo>
                    <a:pt x="47616" y="81185"/>
                  </a:lnTo>
                  <a:lnTo>
                    <a:pt x="22029" y="121436"/>
                  </a:lnTo>
                  <a:lnTo>
                    <a:pt x="5723" y="167071"/>
                  </a:lnTo>
                  <a:lnTo>
                    <a:pt x="0" y="216789"/>
                  </a:lnTo>
                  <a:lnTo>
                    <a:pt x="0" y="1083691"/>
                  </a:lnTo>
                  <a:lnTo>
                    <a:pt x="5723" y="1133408"/>
                  </a:lnTo>
                  <a:lnTo>
                    <a:pt x="22029" y="1179043"/>
                  </a:lnTo>
                  <a:lnTo>
                    <a:pt x="47616" y="1219294"/>
                  </a:lnTo>
                  <a:lnTo>
                    <a:pt x="81185" y="1252863"/>
                  </a:lnTo>
                  <a:lnTo>
                    <a:pt x="121436" y="1278450"/>
                  </a:lnTo>
                  <a:lnTo>
                    <a:pt x="167071" y="1294756"/>
                  </a:lnTo>
                  <a:lnTo>
                    <a:pt x="216788" y="1300480"/>
                  </a:lnTo>
                  <a:lnTo>
                    <a:pt x="1733930" y="1300480"/>
                  </a:lnTo>
                  <a:lnTo>
                    <a:pt x="1783648" y="1294756"/>
                  </a:lnTo>
                  <a:lnTo>
                    <a:pt x="1829283" y="1278450"/>
                  </a:lnTo>
                  <a:lnTo>
                    <a:pt x="1869534" y="1252863"/>
                  </a:lnTo>
                  <a:lnTo>
                    <a:pt x="1903103" y="1219294"/>
                  </a:lnTo>
                  <a:lnTo>
                    <a:pt x="1928690" y="1179043"/>
                  </a:lnTo>
                  <a:lnTo>
                    <a:pt x="1944996" y="1133408"/>
                  </a:lnTo>
                  <a:lnTo>
                    <a:pt x="1950719" y="1083691"/>
                  </a:lnTo>
                  <a:lnTo>
                    <a:pt x="1950719" y="216789"/>
                  </a:lnTo>
                  <a:lnTo>
                    <a:pt x="1944996" y="167071"/>
                  </a:lnTo>
                  <a:lnTo>
                    <a:pt x="1928690" y="121436"/>
                  </a:lnTo>
                  <a:lnTo>
                    <a:pt x="1903103" y="81185"/>
                  </a:lnTo>
                  <a:lnTo>
                    <a:pt x="1869534" y="47616"/>
                  </a:lnTo>
                  <a:lnTo>
                    <a:pt x="1829283" y="22029"/>
                  </a:lnTo>
                  <a:lnTo>
                    <a:pt x="1783648" y="5723"/>
                  </a:lnTo>
                  <a:lnTo>
                    <a:pt x="1733930" y="0"/>
                  </a:lnTo>
                  <a:close/>
                </a:path>
              </a:pathLst>
            </a:custGeom>
            <a:solidFill>
              <a:srgbClr val="2044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873240" y="1529080"/>
              <a:ext cx="1950720" cy="1300480"/>
            </a:xfrm>
            <a:custGeom>
              <a:avLst/>
              <a:gdLst/>
              <a:ahLst/>
              <a:cxnLst/>
              <a:rect l="l" t="t" r="r" b="b"/>
              <a:pathLst>
                <a:path w="1950720" h="1300480">
                  <a:moveTo>
                    <a:pt x="0" y="216789"/>
                  </a:moveTo>
                  <a:lnTo>
                    <a:pt x="5723" y="167071"/>
                  </a:lnTo>
                  <a:lnTo>
                    <a:pt x="22029" y="121436"/>
                  </a:lnTo>
                  <a:lnTo>
                    <a:pt x="47616" y="81185"/>
                  </a:lnTo>
                  <a:lnTo>
                    <a:pt x="81185" y="47616"/>
                  </a:lnTo>
                  <a:lnTo>
                    <a:pt x="121436" y="22029"/>
                  </a:lnTo>
                  <a:lnTo>
                    <a:pt x="167071" y="5723"/>
                  </a:lnTo>
                  <a:lnTo>
                    <a:pt x="216788" y="0"/>
                  </a:lnTo>
                  <a:lnTo>
                    <a:pt x="1733930" y="0"/>
                  </a:lnTo>
                  <a:lnTo>
                    <a:pt x="1783648" y="5723"/>
                  </a:lnTo>
                  <a:lnTo>
                    <a:pt x="1829283" y="22029"/>
                  </a:lnTo>
                  <a:lnTo>
                    <a:pt x="1869534" y="47616"/>
                  </a:lnTo>
                  <a:lnTo>
                    <a:pt x="1903103" y="81185"/>
                  </a:lnTo>
                  <a:lnTo>
                    <a:pt x="1928690" y="121436"/>
                  </a:lnTo>
                  <a:lnTo>
                    <a:pt x="1944996" y="167071"/>
                  </a:lnTo>
                  <a:lnTo>
                    <a:pt x="1950719" y="216789"/>
                  </a:lnTo>
                  <a:lnTo>
                    <a:pt x="1950719" y="1083691"/>
                  </a:lnTo>
                  <a:lnTo>
                    <a:pt x="1944996" y="1133408"/>
                  </a:lnTo>
                  <a:lnTo>
                    <a:pt x="1928690" y="1179043"/>
                  </a:lnTo>
                  <a:lnTo>
                    <a:pt x="1903103" y="1219294"/>
                  </a:lnTo>
                  <a:lnTo>
                    <a:pt x="1869534" y="1252863"/>
                  </a:lnTo>
                  <a:lnTo>
                    <a:pt x="1829283" y="1278450"/>
                  </a:lnTo>
                  <a:lnTo>
                    <a:pt x="1783648" y="1294756"/>
                  </a:lnTo>
                  <a:lnTo>
                    <a:pt x="1733930" y="1300480"/>
                  </a:lnTo>
                  <a:lnTo>
                    <a:pt x="216788" y="1300480"/>
                  </a:lnTo>
                  <a:lnTo>
                    <a:pt x="167071" y="1294756"/>
                  </a:lnTo>
                  <a:lnTo>
                    <a:pt x="121436" y="1278450"/>
                  </a:lnTo>
                  <a:lnTo>
                    <a:pt x="81185" y="1252863"/>
                  </a:lnTo>
                  <a:lnTo>
                    <a:pt x="47616" y="1219294"/>
                  </a:lnTo>
                  <a:lnTo>
                    <a:pt x="22029" y="1179043"/>
                  </a:lnTo>
                  <a:lnTo>
                    <a:pt x="5723" y="1133408"/>
                  </a:lnTo>
                  <a:lnTo>
                    <a:pt x="0" y="1083691"/>
                  </a:lnTo>
                  <a:lnTo>
                    <a:pt x="0" y="21678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071741" y="1605851"/>
            <a:ext cx="155003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03505" marR="5080" indent="-91440">
              <a:lnSpc>
                <a:spcPts val="2160"/>
              </a:lnSpc>
              <a:spcBef>
                <a:spcPts val="215"/>
              </a:spcBef>
            </a:pP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Industrialisation </a:t>
            </a:r>
            <a:r>
              <a:rPr sz="1850" spc="-4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850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ym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160" y="3007404"/>
            <a:ext cx="7048500" cy="3017520"/>
            <a:chOff x="10160" y="3007404"/>
            <a:chExt cx="7048500" cy="3017520"/>
          </a:xfrm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60" y="3007404"/>
              <a:ext cx="2306273" cy="301737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742440" y="3916680"/>
              <a:ext cx="5303520" cy="457200"/>
            </a:xfrm>
            <a:custGeom>
              <a:avLst/>
              <a:gdLst/>
              <a:ahLst/>
              <a:cxnLst/>
              <a:rect l="l" t="t" r="r" b="b"/>
              <a:pathLst>
                <a:path w="5303520" h="457200">
                  <a:moveTo>
                    <a:pt x="507492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5074920" y="457200"/>
                  </a:lnTo>
                  <a:lnTo>
                    <a:pt x="5303520" y="228600"/>
                  </a:lnTo>
                  <a:lnTo>
                    <a:pt x="5074920" y="0"/>
                  </a:lnTo>
                  <a:close/>
                </a:path>
              </a:pathLst>
            </a:custGeom>
            <a:solidFill>
              <a:srgbClr val="528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742440" y="3916680"/>
              <a:ext cx="5303520" cy="457200"/>
            </a:xfrm>
            <a:custGeom>
              <a:avLst/>
              <a:gdLst/>
              <a:ahLst/>
              <a:cxnLst/>
              <a:rect l="l" t="t" r="r" b="b"/>
              <a:pathLst>
                <a:path w="5303520" h="457200">
                  <a:moveTo>
                    <a:pt x="0" y="0"/>
                  </a:moveTo>
                  <a:lnTo>
                    <a:pt x="5074920" y="0"/>
                  </a:lnTo>
                  <a:lnTo>
                    <a:pt x="5303520" y="228600"/>
                  </a:lnTo>
                  <a:lnTo>
                    <a:pt x="5074920" y="457200"/>
                  </a:ln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282444" y="3975671"/>
            <a:ext cx="98806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79778" y="3975671"/>
            <a:ext cx="237299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729739" y="4625340"/>
            <a:ext cx="5328920" cy="492759"/>
            <a:chOff x="1729739" y="4625340"/>
            <a:chExt cx="5328920" cy="492759"/>
          </a:xfrm>
        </p:grpSpPr>
        <p:sp>
          <p:nvSpPr>
            <p:cNvPr id="26" name="object 26"/>
            <p:cNvSpPr/>
            <p:nvPr/>
          </p:nvSpPr>
          <p:spPr>
            <a:xfrm>
              <a:off x="1742439" y="4638040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5069840" y="0"/>
                  </a:moveTo>
                  <a:lnTo>
                    <a:pt x="0" y="0"/>
                  </a:lnTo>
                  <a:lnTo>
                    <a:pt x="0" y="467360"/>
                  </a:lnTo>
                  <a:lnTo>
                    <a:pt x="5069840" y="467360"/>
                  </a:lnTo>
                  <a:lnTo>
                    <a:pt x="5303520" y="233680"/>
                  </a:lnTo>
                  <a:lnTo>
                    <a:pt x="5069840" y="0"/>
                  </a:lnTo>
                  <a:close/>
                </a:path>
              </a:pathLst>
            </a:custGeom>
            <a:solidFill>
              <a:srgbClr val="528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742439" y="4638040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0" y="0"/>
                  </a:moveTo>
                  <a:lnTo>
                    <a:pt x="5069840" y="0"/>
                  </a:lnTo>
                  <a:lnTo>
                    <a:pt x="5303520" y="233680"/>
                  </a:lnTo>
                  <a:lnTo>
                    <a:pt x="5069840" y="467360"/>
                  </a:lnTo>
                  <a:lnTo>
                    <a:pt x="0" y="46736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282444" y="4700206"/>
            <a:ext cx="98806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79778" y="4700206"/>
            <a:ext cx="237299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706879" y="3942079"/>
            <a:ext cx="5351780" cy="1887220"/>
            <a:chOff x="1706879" y="3942079"/>
            <a:chExt cx="5351780" cy="1887220"/>
          </a:xfrm>
        </p:grpSpPr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7039" y="3942079"/>
              <a:ext cx="513080" cy="42164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772919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327660" y="0"/>
                  </a:moveTo>
                  <a:lnTo>
                    <a:pt x="78740" y="0"/>
                  </a:lnTo>
                  <a:lnTo>
                    <a:pt x="0" y="157480"/>
                  </a:lnTo>
                  <a:lnTo>
                    <a:pt x="78740" y="314960"/>
                  </a:lnTo>
                  <a:lnTo>
                    <a:pt x="327660" y="314960"/>
                  </a:lnTo>
                  <a:lnTo>
                    <a:pt x="406400" y="1574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FFE6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772919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0" y="157480"/>
                  </a:moveTo>
                  <a:lnTo>
                    <a:pt x="78740" y="0"/>
                  </a:lnTo>
                  <a:lnTo>
                    <a:pt x="327660" y="0"/>
                  </a:lnTo>
                  <a:lnTo>
                    <a:pt x="406400" y="157480"/>
                  </a:lnTo>
                  <a:lnTo>
                    <a:pt x="327660" y="314960"/>
                  </a:lnTo>
                  <a:lnTo>
                    <a:pt x="78740" y="314960"/>
                  </a:lnTo>
                  <a:lnTo>
                    <a:pt x="0" y="157480"/>
                  </a:lnTo>
                  <a:close/>
                </a:path>
              </a:pathLst>
            </a:custGeom>
            <a:ln w="9525">
              <a:solidFill>
                <a:srgbClr val="FFE6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10959" y="3942079"/>
              <a:ext cx="513080" cy="42164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466839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327660" y="0"/>
                  </a:moveTo>
                  <a:lnTo>
                    <a:pt x="78739" y="0"/>
                  </a:lnTo>
                  <a:lnTo>
                    <a:pt x="0" y="157480"/>
                  </a:lnTo>
                  <a:lnTo>
                    <a:pt x="78739" y="314960"/>
                  </a:lnTo>
                  <a:lnTo>
                    <a:pt x="327660" y="314960"/>
                  </a:lnTo>
                  <a:lnTo>
                    <a:pt x="406400" y="1574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466839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0" y="157480"/>
                  </a:moveTo>
                  <a:lnTo>
                    <a:pt x="78739" y="0"/>
                  </a:lnTo>
                  <a:lnTo>
                    <a:pt x="327660" y="0"/>
                  </a:lnTo>
                  <a:lnTo>
                    <a:pt x="406400" y="157480"/>
                  </a:lnTo>
                  <a:lnTo>
                    <a:pt x="327660" y="314960"/>
                  </a:lnTo>
                  <a:lnTo>
                    <a:pt x="78739" y="314960"/>
                  </a:lnTo>
                  <a:lnTo>
                    <a:pt x="0" y="157480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10959" y="4673599"/>
              <a:ext cx="513080" cy="43180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466839" y="47091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19" y="0"/>
                  </a:moveTo>
                  <a:lnTo>
                    <a:pt x="81280" y="0"/>
                  </a:lnTo>
                  <a:lnTo>
                    <a:pt x="0" y="162559"/>
                  </a:lnTo>
                  <a:lnTo>
                    <a:pt x="81280" y="325119"/>
                  </a:lnTo>
                  <a:lnTo>
                    <a:pt x="325119" y="325119"/>
                  </a:lnTo>
                  <a:lnTo>
                    <a:pt x="406400" y="162559"/>
                  </a:lnTo>
                  <a:lnTo>
                    <a:pt x="32511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466839" y="47091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80" y="0"/>
                  </a:lnTo>
                  <a:lnTo>
                    <a:pt x="325119" y="0"/>
                  </a:lnTo>
                  <a:lnTo>
                    <a:pt x="406400" y="162559"/>
                  </a:lnTo>
                  <a:lnTo>
                    <a:pt x="325119" y="325119"/>
                  </a:lnTo>
                  <a:lnTo>
                    <a:pt x="81280" y="325119"/>
                  </a:lnTo>
                  <a:lnTo>
                    <a:pt x="0" y="162559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6879" y="4673599"/>
              <a:ext cx="513080" cy="43180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762759" y="47091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19" y="0"/>
                  </a:moveTo>
                  <a:lnTo>
                    <a:pt x="81279" y="0"/>
                  </a:lnTo>
                  <a:lnTo>
                    <a:pt x="0" y="162559"/>
                  </a:lnTo>
                  <a:lnTo>
                    <a:pt x="81279" y="325119"/>
                  </a:lnTo>
                  <a:lnTo>
                    <a:pt x="325119" y="325119"/>
                  </a:lnTo>
                  <a:lnTo>
                    <a:pt x="406400" y="162559"/>
                  </a:lnTo>
                  <a:lnTo>
                    <a:pt x="325119" y="0"/>
                  </a:lnTo>
                  <a:close/>
                </a:path>
              </a:pathLst>
            </a:custGeom>
            <a:solidFill>
              <a:srgbClr val="FFE6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762759" y="47091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79" y="0"/>
                  </a:lnTo>
                  <a:lnTo>
                    <a:pt x="325119" y="0"/>
                  </a:lnTo>
                  <a:lnTo>
                    <a:pt x="406400" y="162559"/>
                  </a:lnTo>
                  <a:lnTo>
                    <a:pt x="325119" y="325119"/>
                  </a:lnTo>
                  <a:lnTo>
                    <a:pt x="81279" y="325119"/>
                  </a:lnTo>
                  <a:lnTo>
                    <a:pt x="0" y="162559"/>
                  </a:lnTo>
                  <a:close/>
                </a:path>
              </a:pathLst>
            </a:custGeom>
            <a:ln w="9525">
              <a:solidFill>
                <a:srgbClr val="FFE6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742439" y="5349239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5069840" y="0"/>
                  </a:moveTo>
                  <a:lnTo>
                    <a:pt x="0" y="0"/>
                  </a:lnTo>
                  <a:lnTo>
                    <a:pt x="0" y="467360"/>
                  </a:lnTo>
                  <a:lnTo>
                    <a:pt x="5069840" y="467360"/>
                  </a:lnTo>
                  <a:lnTo>
                    <a:pt x="5303520" y="233680"/>
                  </a:lnTo>
                  <a:lnTo>
                    <a:pt x="5069840" y="0"/>
                  </a:lnTo>
                  <a:close/>
                </a:path>
              </a:pathLst>
            </a:custGeom>
            <a:solidFill>
              <a:srgbClr val="528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742439" y="5349239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0" y="0"/>
                  </a:moveTo>
                  <a:lnTo>
                    <a:pt x="5069840" y="0"/>
                  </a:lnTo>
                  <a:lnTo>
                    <a:pt x="5303520" y="233680"/>
                  </a:lnTo>
                  <a:lnTo>
                    <a:pt x="5069840" y="467360"/>
                  </a:lnTo>
                  <a:lnTo>
                    <a:pt x="0" y="46736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2282444" y="5411787"/>
            <a:ext cx="98806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5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079778" y="5411787"/>
            <a:ext cx="237299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1706879" y="3162300"/>
            <a:ext cx="5361940" cy="2654300"/>
            <a:chOff x="1706879" y="3162300"/>
            <a:chExt cx="5361940" cy="2654300"/>
          </a:xfrm>
        </p:grpSpPr>
        <p:pic>
          <p:nvPicPr>
            <p:cNvPr id="48" name="object 4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10959" y="5384800"/>
              <a:ext cx="513080" cy="431800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466839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19" y="0"/>
                  </a:moveTo>
                  <a:lnTo>
                    <a:pt x="81280" y="0"/>
                  </a:lnTo>
                  <a:lnTo>
                    <a:pt x="0" y="162559"/>
                  </a:lnTo>
                  <a:lnTo>
                    <a:pt x="81280" y="325119"/>
                  </a:lnTo>
                  <a:lnTo>
                    <a:pt x="325119" y="325119"/>
                  </a:lnTo>
                  <a:lnTo>
                    <a:pt x="406400" y="162559"/>
                  </a:lnTo>
                  <a:lnTo>
                    <a:pt x="32511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466839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80" y="0"/>
                  </a:lnTo>
                  <a:lnTo>
                    <a:pt x="325119" y="0"/>
                  </a:lnTo>
                  <a:lnTo>
                    <a:pt x="406400" y="162559"/>
                  </a:lnTo>
                  <a:lnTo>
                    <a:pt x="325119" y="325119"/>
                  </a:lnTo>
                  <a:lnTo>
                    <a:pt x="81280" y="325119"/>
                  </a:lnTo>
                  <a:lnTo>
                    <a:pt x="0" y="162559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06879" y="5384800"/>
              <a:ext cx="513080" cy="43180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1762759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19" y="0"/>
                  </a:moveTo>
                  <a:lnTo>
                    <a:pt x="81279" y="0"/>
                  </a:lnTo>
                  <a:lnTo>
                    <a:pt x="0" y="162559"/>
                  </a:lnTo>
                  <a:lnTo>
                    <a:pt x="81279" y="325119"/>
                  </a:lnTo>
                  <a:lnTo>
                    <a:pt x="325119" y="325119"/>
                  </a:lnTo>
                  <a:lnTo>
                    <a:pt x="406400" y="162559"/>
                  </a:lnTo>
                  <a:lnTo>
                    <a:pt x="325119" y="0"/>
                  </a:lnTo>
                  <a:close/>
                </a:path>
              </a:pathLst>
            </a:custGeom>
            <a:solidFill>
              <a:srgbClr val="FFE6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762759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79" y="0"/>
                  </a:lnTo>
                  <a:lnTo>
                    <a:pt x="325119" y="0"/>
                  </a:lnTo>
                  <a:lnTo>
                    <a:pt x="406400" y="162559"/>
                  </a:lnTo>
                  <a:lnTo>
                    <a:pt x="325119" y="325119"/>
                  </a:lnTo>
                  <a:lnTo>
                    <a:pt x="81279" y="325119"/>
                  </a:lnTo>
                  <a:lnTo>
                    <a:pt x="0" y="162559"/>
                  </a:lnTo>
                  <a:close/>
                </a:path>
              </a:pathLst>
            </a:custGeom>
            <a:ln w="9524">
              <a:solidFill>
                <a:srgbClr val="FFE6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752599" y="3175000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5069840" y="0"/>
                  </a:moveTo>
                  <a:lnTo>
                    <a:pt x="0" y="0"/>
                  </a:lnTo>
                  <a:lnTo>
                    <a:pt x="0" y="467360"/>
                  </a:lnTo>
                  <a:lnTo>
                    <a:pt x="5069840" y="467360"/>
                  </a:lnTo>
                  <a:lnTo>
                    <a:pt x="5303520" y="233679"/>
                  </a:lnTo>
                  <a:lnTo>
                    <a:pt x="5069840" y="0"/>
                  </a:lnTo>
                  <a:close/>
                </a:path>
              </a:pathLst>
            </a:custGeom>
            <a:solidFill>
              <a:srgbClr val="528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752599" y="3175000"/>
              <a:ext cx="5303520" cy="467359"/>
            </a:xfrm>
            <a:custGeom>
              <a:avLst/>
              <a:gdLst/>
              <a:ahLst/>
              <a:cxnLst/>
              <a:rect l="l" t="t" r="r" b="b"/>
              <a:pathLst>
                <a:path w="5303520" h="467360">
                  <a:moveTo>
                    <a:pt x="0" y="0"/>
                  </a:moveTo>
                  <a:lnTo>
                    <a:pt x="5069840" y="0"/>
                  </a:lnTo>
                  <a:lnTo>
                    <a:pt x="5303520" y="233679"/>
                  </a:lnTo>
                  <a:lnTo>
                    <a:pt x="5069840" y="467360"/>
                  </a:lnTo>
                  <a:lnTo>
                    <a:pt x="0" y="46736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2296541" y="3236277"/>
            <a:ext cx="98996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4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099983" y="3236277"/>
            <a:ext cx="23793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85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50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50" spc="-1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1727200" y="2794000"/>
            <a:ext cx="6614159" cy="3205480"/>
            <a:chOff x="1727200" y="2794000"/>
            <a:chExt cx="6614159" cy="3205480"/>
          </a:xfrm>
        </p:grpSpPr>
        <p:pic>
          <p:nvPicPr>
            <p:cNvPr id="59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27200" y="3200400"/>
              <a:ext cx="523239" cy="431800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1783080" y="3235959"/>
              <a:ext cx="416559" cy="325120"/>
            </a:xfrm>
            <a:custGeom>
              <a:avLst/>
              <a:gdLst/>
              <a:ahLst/>
              <a:cxnLst/>
              <a:rect l="l" t="t" r="r" b="b"/>
              <a:pathLst>
                <a:path w="416560" h="325120">
                  <a:moveTo>
                    <a:pt x="335280" y="0"/>
                  </a:moveTo>
                  <a:lnTo>
                    <a:pt x="81280" y="0"/>
                  </a:lnTo>
                  <a:lnTo>
                    <a:pt x="0" y="162560"/>
                  </a:lnTo>
                  <a:lnTo>
                    <a:pt x="81280" y="325119"/>
                  </a:lnTo>
                  <a:lnTo>
                    <a:pt x="335280" y="325119"/>
                  </a:lnTo>
                  <a:lnTo>
                    <a:pt x="416559" y="162560"/>
                  </a:lnTo>
                  <a:lnTo>
                    <a:pt x="335280" y="0"/>
                  </a:lnTo>
                  <a:close/>
                </a:path>
              </a:pathLst>
            </a:custGeom>
            <a:solidFill>
              <a:srgbClr val="FFE6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783080" y="3235959"/>
              <a:ext cx="416559" cy="325120"/>
            </a:xfrm>
            <a:custGeom>
              <a:avLst/>
              <a:gdLst/>
              <a:ahLst/>
              <a:cxnLst/>
              <a:rect l="l" t="t" r="r" b="b"/>
              <a:pathLst>
                <a:path w="416560" h="325120">
                  <a:moveTo>
                    <a:pt x="0" y="162560"/>
                  </a:moveTo>
                  <a:lnTo>
                    <a:pt x="81280" y="0"/>
                  </a:lnTo>
                  <a:lnTo>
                    <a:pt x="335280" y="0"/>
                  </a:lnTo>
                  <a:lnTo>
                    <a:pt x="416559" y="162560"/>
                  </a:lnTo>
                  <a:lnTo>
                    <a:pt x="335280" y="325119"/>
                  </a:lnTo>
                  <a:lnTo>
                    <a:pt x="81280" y="325119"/>
                  </a:lnTo>
                  <a:lnTo>
                    <a:pt x="0" y="162560"/>
                  </a:lnTo>
                  <a:close/>
                </a:path>
              </a:pathLst>
            </a:custGeom>
            <a:ln w="9525">
              <a:solidFill>
                <a:srgbClr val="FFE6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10959" y="3200400"/>
              <a:ext cx="513080" cy="431800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6466840" y="32359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19" y="0"/>
                  </a:moveTo>
                  <a:lnTo>
                    <a:pt x="81280" y="0"/>
                  </a:lnTo>
                  <a:lnTo>
                    <a:pt x="0" y="162560"/>
                  </a:lnTo>
                  <a:lnTo>
                    <a:pt x="81280" y="325119"/>
                  </a:lnTo>
                  <a:lnTo>
                    <a:pt x="325119" y="325119"/>
                  </a:lnTo>
                  <a:lnTo>
                    <a:pt x="406400" y="162560"/>
                  </a:lnTo>
                  <a:lnTo>
                    <a:pt x="32511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466840" y="32359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60"/>
                  </a:moveTo>
                  <a:lnTo>
                    <a:pt x="81280" y="0"/>
                  </a:lnTo>
                  <a:lnTo>
                    <a:pt x="325119" y="0"/>
                  </a:lnTo>
                  <a:lnTo>
                    <a:pt x="406400" y="162560"/>
                  </a:lnTo>
                  <a:lnTo>
                    <a:pt x="325119" y="325119"/>
                  </a:lnTo>
                  <a:lnTo>
                    <a:pt x="81280" y="325119"/>
                  </a:lnTo>
                  <a:lnTo>
                    <a:pt x="0" y="162560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2319" y="3942080"/>
              <a:ext cx="513079" cy="421640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3378200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327660" y="0"/>
                  </a:moveTo>
                  <a:lnTo>
                    <a:pt x="78739" y="0"/>
                  </a:lnTo>
                  <a:lnTo>
                    <a:pt x="0" y="157480"/>
                  </a:lnTo>
                  <a:lnTo>
                    <a:pt x="78739" y="314960"/>
                  </a:lnTo>
                  <a:lnTo>
                    <a:pt x="327660" y="314960"/>
                  </a:lnTo>
                  <a:lnTo>
                    <a:pt x="406400" y="1574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59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378200" y="3977639"/>
              <a:ext cx="406400" cy="314960"/>
            </a:xfrm>
            <a:custGeom>
              <a:avLst/>
              <a:gdLst/>
              <a:ahLst/>
              <a:cxnLst/>
              <a:rect l="l" t="t" r="r" b="b"/>
              <a:pathLst>
                <a:path w="406400" h="314960">
                  <a:moveTo>
                    <a:pt x="0" y="157480"/>
                  </a:moveTo>
                  <a:lnTo>
                    <a:pt x="78739" y="0"/>
                  </a:lnTo>
                  <a:lnTo>
                    <a:pt x="327660" y="0"/>
                  </a:lnTo>
                  <a:lnTo>
                    <a:pt x="406400" y="157480"/>
                  </a:lnTo>
                  <a:lnTo>
                    <a:pt x="327660" y="314960"/>
                  </a:lnTo>
                  <a:lnTo>
                    <a:pt x="78739" y="314960"/>
                  </a:lnTo>
                  <a:lnTo>
                    <a:pt x="0" y="157480"/>
                  </a:lnTo>
                  <a:close/>
                </a:path>
              </a:pathLst>
            </a:custGeom>
            <a:ln w="9525">
              <a:solidFill>
                <a:srgbClr val="D59B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2319" y="4673600"/>
              <a:ext cx="513079" cy="431800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3378200" y="47091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20" y="0"/>
                  </a:moveTo>
                  <a:lnTo>
                    <a:pt x="81279" y="0"/>
                  </a:lnTo>
                  <a:lnTo>
                    <a:pt x="0" y="162559"/>
                  </a:lnTo>
                  <a:lnTo>
                    <a:pt x="81279" y="325119"/>
                  </a:lnTo>
                  <a:lnTo>
                    <a:pt x="325120" y="325119"/>
                  </a:lnTo>
                  <a:lnTo>
                    <a:pt x="406400" y="162559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rgbClr val="D59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378200" y="47091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79" y="0"/>
                  </a:lnTo>
                  <a:lnTo>
                    <a:pt x="325120" y="0"/>
                  </a:lnTo>
                  <a:lnTo>
                    <a:pt x="406400" y="162559"/>
                  </a:lnTo>
                  <a:lnTo>
                    <a:pt x="325120" y="325119"/>
                  </a:lnTo>
                  <a:lnTo>
                    <a:pt x="81279" y="325119"/>
                  </a:lnTo>
                  <a:lnTo>
                    <a:pt x="0" y="162559"/>
                  </a:lnTo>
                  <a:close/>
                </a:path>
              </a:pathLst>
            </a:custGeom>
            <a:ln w="9525">
              <a:solidFill>
                <a:srgbClr val="D59B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2319" y="5384800"/>
              <a:ext cx="513079" cy="431800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3378200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20" y="0"/>
                  </a:moveTo>
                  <a:lnTo>
                    <a:pt x="81279" y="0"/>
                  </a:lnTo>
                  <a:lnTo>
                    <a:pt x="0" y="162559"/>
                  </a:lnTo>
                  <a:lnTo>
                    <a:pt x="81279" y="325119"/>
                  </a:lnTo>
                  <a:lnTo>
                    <a:pt x="325120" y="325119"/>
                  </a:lnTo>
                  <a:lnTo>
                    <a:pt x="406400" y="162559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rgbClr val="D59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378200" y="5420360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59"/>
                  </a:moveTo>
                  <a:lnTo>
                    <a:pt x="81279" y="0"/>
                  </a:lnTo>
                  <a:lnTo>
                    <a:pt x="325120" y="0"/>
                  </a:lnTo>
                  <a:lnTo>
                    <a:pt x="406400" y="162559"/>
                  </a:lnTo>
                  <a:lnTo>
                    <a:pt x="325120" y="325119"/>
                  </a:lnTo>
                  <a:lnTo>
                    <a:pt x="81279" y="325119"/>
                  </a:lnTo>
                  <a:lnTo>
                    <a:pt x="0" y="162559"/>
                  </a:lnTo>
                  <a:close/>
                </a:path>
              </a:pathLst>
            </a:custGeom>
            <a:ln w="9524">
              <a:solidFill>
                <a:srgbClr val="D59B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2319" y="3200400"/>
              <a:ext cx="513079" cy="431800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3378200" y="32359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325120" y="0"/>
                  </a:moveTo>
                  <a:lnTo>
                    <a:pt x="81279" y="0"/>
                  </a:lnTo>
                  <a:lnTo>
                    <a:pt x="0" y="162560"/>
                  </a:lnTo>
                  <a:lnTo>
                    <a:pt x="81279" y="325119"/>
                  </a:lnTo>
                  <a:lnTo>
                    <a:pt x="325120" y="325119"/>
                  </a:lnTo>
                  <a:lnTo>
                    <a:pt x="406400" y="162560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rgbClr val="D59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378200" y="3235959"/>
              <a:ext cx="406400" cy="325120"/>
            </a:xfrm>
            <a:custGeom>
              <a:avLst/>
              <a:gdLst/>
              <a:ahLst/>
              <a:cxnLst/>
              <a:rect l="l" t="t" r="r" b="b"/>
              <a:pathLst>
                <a:path w="406400" h="325120">
                  <a:moveTo>
                    <a:pt x="0" y="162560"/>
                  </a:moveTo>
                  <a:lnTo>
                    <a:pt x="81279" y="0"/>
                  </a:lnTo>
                  <a:lnTo>
                    <a:pt x="325120" y="0"/>
                  </a:lnTo>
                  <a:lnTo>
                    <a:pt x="406400" y="162560"/>
                  </a:lnTo>
                  <a:lnTo>
                    <a:pt x="325120" y="325119"/>
                  </a:lnTo>
                  <a:lnTo>
                    <a:pt x="81279" y="325119"/>
                  </a:lnTo>
                  <a:lnTo>
                    <a:pt x="0" y="162560"/>
                  </a:lnTo>
                  <a:close/>
                </a:path>
              </a:pathLst>
            </a:custGeom>
            <a:ln w="9525">
              <a:solidFill>
                <a:srgbClr val="D59B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00800" y="2966720"/>
              <a:ext cx="543559" cy="303276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6466840" y="3012440"/>
              <a:ext cx="416559" cy="2905760"/>
            </a:xfrm>
            <a:custGeom>
              <a:avLst/>
              <a:gdLst/>
              <a:ahLst/>
              <a:cxnLst/>
              <a:rect l="l" t="t" r="r" b="b"/>
              <a:pathLst>
                <a:path w="416559" h="2905760">
                  <a:moveTo>
                    <a:pt x="0" y="2905760"/>
                  </a:moveTo>
                  <a:lnTo>
                    <a:pt x="416560" y="2905760"/>
                  </a:lnTo>
                  <a:lnTo>
                    <a:pt x="416560" y="0"/>
                  </a:lnTo>
                  <a:lnTo>
                    <a:pt x="0" y="0"/>
                  </a:lnTo>
                  <a:lnTo>
                    <a:pt x="0" y="2905760"/>
                  </a:lnTo>
                  <a:close/>
                </a:path>
              </a:pathLst>
            </a:custGeom>
            <a:ln w="2857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" name="object 7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27520" y="2794000"/>
              <a:ext cx="1356359" cy="1762760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6883400" y="2829559"/>
              <a:ext cx="1249680" cy="1656080"/>
            </a:xfrm>
            <a:custGeom>
              <a:avLst/>
              <a:gdLst/>
              <a:ahLst/>
              <a:cxnLst/>
              <a:rect l="l" t="t" r="r" b="b"/>
              <a:pathLst>
                <a:path w="1249679" h="1656079">
                  <a:moveTo>
                    <a:pt x="937259" y="0"/>
                  </a:moveTo>
                  <a:lnTo>
                    <a:pt x="624840" y="312419"/>
                  </a:lnTo>
                  <a:lnTo>
                    <a:pt x="781050" y="312419"/>
                  </a:lnTo>
                  <a:lnTo>
                    <a:pt x="781050" y="1109345"/>
                  </a:lnTo>
                  <a:lnTo>
                    <a:pt x="776289" y="1156568"/>
                  </a:lnTo>
                  <a:lnTo>
                    <a:pt x="762636" y="1200552"/>
                  </a:lnTo>
                  <a:lnTo>
                    <a:pt x="741033" y="1240354"/>
                  </a:lnTo>
                  <a:lnTo>
                    <a:pt x="712422" y="1275032"/>
                  </a:lnTo>
                  <a:lnTo>
                    <a:pt x="677744" y="1303643"/>
                  </a:lnTo>
                  <a:lnTo>
                    <a:pt x="637942" y="1325246"/>
                  </a:lnTo>
                  <a:lnTo>
                    <a:pt x="593958" y="1338899"/>
                  </a:lnTo>
                  <a:lnTo>
                    <a:pt x="546734" y="1343659"/>
                  </a:lnTo>
                  <a:lnTo>
                    <a:pt x="0" y="1343659"/>
                  </a:lnTo>
                  <a:lnTo>
                    <a:pt x="0" y="1656079"/>
                  </a:lnTo>
                  <a:lnTo>
                    <a:pt x="546734" y="1656079"/>
                  </a:lnTo>
                  <a:lnTo>
                    <a:pt x="593916" y="1654073"/>
                  </a:lnTo>
                  <a:lnTo>
                    <a:pt x="639982" y="1648163"/>
                  </a:lnTo>
                  <a:lnTo>
                    <a:pt x="684768" y="1638514"/>
                  </a:lnTo>
                  <a:lnTo>
                    <a:pt x="728110" y="1625288"/>
                  </a:lnTo>
                  <a:lnTo>
                    <a:pt x="769844" y="1608652"/>
                  </a:lnTo>
                  <a:lnTo>
                    <a:pt x="809807" y="1588767"/>
                  </a:lnTo>
                  <a:lnTo>
                    <a:pt x="847833" y="1565799"/>
                  </a:lnTo>
                  <a:lnTo>
                    <a:pt x="883760" y="1539912"/>
                  </a:lnTo>
                  <a:lnTo>
                    <a:pt x="917423" y="1511268"/>
                  </a:lnTo>
                  <a:lnTo>
                    <a:pt x="948658" y="1480033"/>
                  </a:lnTo>
                  <a:lnTo>
                    <a:pt x="977302" y="1446370"/>
                  </a:lnTo>
                  <a:lnTo>
                    <a:pt x="1003189" y="1410443"/>
                  </a:lnTo>
                  <a:lnTo>
                    <a:pt x="1026157" y="1372417"/>
                  </a:lnTo>
                  <a:lnTo>
                    <a:pt x="1046042" y="1332454"/>
                  </a:lnTo>
                  <a:lnTo>
                    <a:pt x="1062678" y="1290720"/>
                  </a:lnTo>
                  <a:lnTo>
                    <a:pt x="1075904" y="1247378"/>
                  </a:lnTo>
                  <a:lnTo>
                    <a:pt x="1085553" y="1202592"/>
                  </a:lnTo>
                  <a:lnTo>
                    <a:pt x="1091463" y="1156526"/>
                  </a:lnTo>
                  <a:lnTo>
                    <a:pt x="1093470" y="1109345"/>
                  </a:lnTo>
                  <a:lnTo>
                    <a:pt x="1093470" y="312419"/>
                  </a:lnTo>
                  <a:lnTo>
                    <a:pt x="1249679" y="312419"/>
                  </a:lnTo>
                  <a:lnTo>
                    <a:pt x="937259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883400" y="2829559"/>
              <a:ext cx="1249680" cy="1656080"/>
            </a:xfrm>
            <a:custGeom>
              <a:avLst/>
              <a:gdLst/>
              <a:ahLst/>
              <a:cxnLst/>
              <a:rect l="l" t="t" r="r" b="b"/>
              <a:pathLst>
                <a:path w="1249679" h="1656079">
                  <a:moveTo>
                    <a:pt x="0" y="1656079"/>
                  </a:moveTo>
                  <a:lnTo>
                    <a:pt x="546734" y="1656079"/>
                  </a:lnTo>
                  <a:lnTo>
                    <a:pt x="593916" y="1654073"/>
                  </a:lnTo>
                  <a:lnTo>
                    <a:pt x="639982" y="1648163"/>
                  </a:lnTo>
                  <a:lnTo>
                    <a:pt x="684768" y="1638514"/>
                  </a:lnTo>
                  <a:lnTo>
                    <a:pt x="728110" y="1625288"/>
                  </a:lnTo>
                  <a:lnTo>
                    <a:pt x="769844" y="1608652"/>
                  </a:lnTo>
                  <a:lnTo>
                    <a:pt x="809807" y="1588767"/>
                  </a:lnTo>
                  <a:lnTo>
                    <a:pt x="847833" y="1565799"/>
                  </a:lnTo>
                  <a:lnTo>
                    <a:pt x="883760" y="1539912"/>
                  </a:lnTo>
                  <a:lnTo>
                    <a:pt x="917423" y="1511268"/>
                  </a:lnTo>
                  <a:lnTo>
                    <a:pt x="948658" y="1480033"/>
                  </a:lnTo>
                  <a:lnTo>
                    <a:pt x="977302" y="1446370"/>
                  </a:lnTo>
                  <a:lnTo>
                    <a:pt x="1003189" y="1410443"/>
                  </a:lnTo>
                  <a:lnTo>
                    <a:pt x="1026157" y="1372417"/>
                  </a:lnTo>
                  <a:lnTo>
                    <a:pt x="1046042" y="1332454"/>
                  </a:lnTo>
                  <a:lnTo>
                    <a:pt x="1062678" y="1290720"/>
                  </a:lnTo>
                  <a:lnTo>
                    <a:pt x="1075904" y="1247378"/>
                  </a:lnTo>
                  <a:lnTo>
                    <a:pt x="1085553" y="1202592"/>
                  </a:lnTo>
                  <a:lnTo>
                    <a:pt x="1091463" y="1156526"/>
                  </a:lnTo>
                  <a:lnTo>
                    <a:pt x="1093470" y="1109345"/>
                  </a:lnTo>
                  <a:lnTo>
                    <a:pt x="1093470" y="312419"/>
                  </a:lnTo>
                  <a:lnTo>
                    <a:pt x="1249679" y="312419"/>
                  </a:lnTo>
                  <a:lnTo>
                    <a:pt x="937259" y="0"/>
                  </a:lnTo>
                  <a:lnTo>
                    <a:pt x="624840" y="312419"/>
                  </a:lnTo>
                  <a:lnTo>
                    <a:pt x="781050" y="312419"/>
                  </a:lnTo>
                  <a:lnTo>
                    <a:pt x="781050" y="1109345"/>
                  </a:lnTo>
                  <a:lnTo>
                    <a:pt x="776289" y="1156568"/>
                  </a:lnTo>
                  <a:lnTo>
                    <a:pt x="762636" y="1200552"/>
                  </a:lnTo>
                  <a:lnTo>
                    <a:pt x="741033" y="1240354"/>
                  </a:lnTo>
                  <a:lnTo>
                    <a:pt x="712422" y="1275032"/>
                  </a:lnTo>
                  <a:lnTo>
                    <a:pt x="677744" y="1303643"/>
                  </a:lnTo>
                  <a:lnTo>
                    <a:pt x="637942" y="1325246"/>
                  </a:lnTo>
                  <a:lnTo>
                    <a:pt x="593958" y="1338899"/>
                  </a:lnTo>
                  <a:lnTo>
                    <a:pt x="546734" y="1343659"/>
                  </a:lnTo>
                  <a:lnTo>
                    <a:pt x="0" y="1343659"/>
                  </a:lnTo>
                  <a:lnTo>
                    <a:pt x="0" y="1656079"/>
                  </a:lnTo>
                  <a:close/>
                </a:path>
              </a:pathLst>
            </a:custGeom>
            <a:ln w="95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06640" y="3810000"/>
              <a:ext cx="934720" cy="1351280"/>
            </a:xfrm>
            <a:prstGeom prst="rect">
              <a:avLst/>
            </a:prstGeom>
          </p:spPr>
        </p:pic>
      </p:grpSp>
      <p:sp>
        <p:nvSpPr>
          <p:cNvPr id="83" name="object 83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22</a:t>
            </a:fld>
            <a:endParaRPr spc="-1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SESAR 2020 research programme –</a:t>
            </a:r>
            <a:br>
              <a:rPr lang="en-GB" dirty="0"/>
            </a:br>
            <a:r>
              <a:rPr lang="en-GB" dirty="0"/>
              <a:t>concept and principles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5447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47536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Trajectory-based</a:t>
            </a:r>
            <a:r>
              <a:rPr sz="3200" b="1" spc="-1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operations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747520"/>
            <a:ext cx="7599680" cy="423672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24</a:t>
            </a:fld>
            <a:endParaRPr spc="-1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29381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3200" b="1" spc="-4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10" dirty="0">
                <a:solidFill>
                  <a:srgbClr val="4E87C6"/>
                </a:solidFill>
                <a:latin typeface="Calibri"/>
                <a:cs typeface="Calibri"/>
              </a:rPr>
              <a:t>Vision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59" y="1473200"/>
            <a:ext cx="7589520" cy="441960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25</a:t>
            </a:fld>
            <a:endParaRPr spc="-1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99279" y="4104640"/>
            <a:ext cx="4328160" cy="23876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361696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45" dirty="0">
                <a:solidFill>
                  <a:srgbClr val="4E87C6"/>
                </a:solidFill>
                <a:latin typeface="Calibri"/>
                <a:cs typeface="Calibri"/>
              </a:rPr>
              <a:t>AUTOMATION</a:t>
            </a:r>
            <a:r>
              <a:rPr sz="2800" b="1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20" dirty="0">
                <a:solidFill>
                  <a:srgbClr val="4E87C6"/>
                </a:solidFill>
                <a:latin typeface="Calibri"/>
                <a:cs typeface="Calibri"/>
              </a:rPr>
              <a:t>SUPPORT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4640" y="3089084"/>
            <a:ext cx="3376929" cy="282384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4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297180" marR="83820" indent="-285115">
              <a:lnSpc>
                <a:spcPts val="2160"/>
              </a:lnSpc>
              <a:spcBef>
                <a:spcPts val="46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raff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and  r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36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rt</a:t>
            </a:r>
            <a:endParaRPr sz="1850">
              <a:latin typeface="Calibri"/>
              <a:cs typeface="Calibri"/>
            </a:endParaRPr>
          </a:p>
          <a:p>
            <a:pPr marL="297180" marR="221615" indent="-285115">
              <a:lnSpc>
                <a:spcPts val="2160"/>
              </a:lnSpc>
              <a:spcBef>
                <a:spcPts val="5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surfa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eme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nt  p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ng</a:t>
            </a:r>
            <a:endParaRPr sz="1850">
              <a:latin typeface="Calibri"/>
              <a:cs typeface="Calibri"/>
            </a:endParaRPr>
          </a:p>
          <a:p>
            <a:pPr marL="297180" marR="198755" indent="-285115">
              <a:lnSpc>
                <a:spcPts val="2170"/>
              </a:lnSpc>
              <a:spcBef>
                <a:spcPts val="40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rp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rt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sa</a:t>
            </a:r>
            <a:r>
              <a:rPr sz="1850" spc="-8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ng  guidance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6287" y="1079110"/>
            <a:ext cx="1656609" cy="147207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9279" y="1087119"/>
            <a:ext cx="4328160" cy="2885440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26</a:t>
            </a:fld>
            <a:endParaRPr spc="-1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53088" y="2972090"/>
            <a:ext cx="6179625" cy="329889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62369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15" dirty="0">
                <a:solidFill>
                  <a:srgbClr val="4E87C6"/>
                </a:solidFill>
                <a:latin typeface="Calibri"/>
                <a:cs typeface="Calibri"/>
              </a:rPr>
              <a:t>FLIGHT-</a:t>
            </a:r>
            <a:r>
              <a:rPr sz="2800" b="1" spc="114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AND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FLOW-CENTRIC</a:t>
            </a:r>
            <a:r>
              <a:rPr sz="2800" b="1" spc="-25" dirty="0">
                <a:solidFill>
                  <a:srgbClr val="4E87C6"/>
                </a:solidFill>
                <a:latin typeface="Calibri"/>
                <a:cs typeface="Calibri"/>
              </a:rPr>
              <a:t> OPERATIONS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3082" y="3158426"/>
            <a:ext cx="3465195" cy="21786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97180" marR="5080" indent="-285115">
              <a:lnSpc>
                <a:spcPts val="2160"/>
              </a:lnSpc>
              <a:spcBef>
                <a:spcPts val="21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ns 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0" dirty="0">
                <a:solidFill>
                  <a:srgbClr val="6D6D6D"/>
                </a:solidFill>
                <a:latin typeface="Calibri"/>
                <a:cs typeface="Calibri"/>
              </a:rPr>
              <a:t>4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ra</a:t>
            </a:r>
            <a:r>
              <a:rPr sz="1850" spc="35" dirty="0">
                <a:solidFill>
                  <a:srgbClr val="6D6D6D"/>
                </a:solidFill>
                <a:latin typeface="Calibri"/>
                <a:cs typeface="Calibri"/>
              </a:rPr>
              <a:t>j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297180" marR="277495" indent="-285115">
              <a:lnSpc>
                <a:spcPts val="2160"/>
              </a:lnSpc>
              <a:spcBef>
                <a:spcPts val="40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rf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2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as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 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(PBN)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36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/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mm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3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r-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5377" y="995786"/>
            <a:ext cx="2437404" cy="186858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4159" y="1076960"/>
            <a:ext cx="2336800" cy="175768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079" y="1076960"/>
            <a:ext cx="2661920" cy="1778000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27</a:t>
            </a:fld>
            <a:endParaRPr spc="-1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487" y="1040620"/>
            <a:ext cx="2225430" cy="197259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007360" y="274320"/>
            <a:ext cx="6024880" cy="6055360"/>
            <a:chOff x="3007360" y="274320"/>
            <a:chExt cx="6024880" cy="605536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07360" y="2164080"/>
              <a:ext cx="6024880" cy="41656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1600" y="274320"/>
              <a:ext cx="2255520" cy="188976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461708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40" dirty="0">
                <a:solidFill>
                  <a:srgbClr val="4E87C6"/>
                </a:solidFill>
                <a:latin typeface="Calibri"/>
                <a:cs typeface="Calibri"/>
              </a:rPr>
              <a:t>INTEGRATION</a:t>
            </a:r>
            <a:r>
              <a:rPr sz="2800" b="1" spc="1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0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2800" b="1" spc="-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ALL</a:t>
            </a: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VEHICLES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28</a:t>
            </a:fld>
            <a:endParaRPr spc="-10" dirty="0"/>
          </a:p>
        </p:txBody>
      </p:sp>
      <p:sp>
        <p:nvSpPr>
          <p:cNvPr id="7" name="object 7"/>
          <p:cNvSpPr txBox="1"/>
          <p:nvPr/>
        </p:nvSpPr>
        <p:spPr>
          <a:xfrm>
            <a:off x="402907" y="3293046"/>
            <a:ext cx="2255520" cy="306006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297180" marR="81915" indent="-285115" algn="just">
              <a:lnSpc>
                <a:spcPts val="1839"/>
              </a:lnSpc>
              <a:spcBef>
                <a:spcPts val="310"/>
              </a:spcBef>
              <a:buFont typeface="Arial"/>
              <a:buChar char="•"/>
              <a:tabLst>
                <a:tab pos="297815" algn="l"/>
              </a:tabLst>
            </a:pP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Drones,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small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&amp;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large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accommodated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then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integrated</a:t>
            </a:r>
            <a:endParaRPr sz="1650">
              <a:latin typeface="Calibri"/>
              <a:cs typeface="Calibri"/>
            </a:endParaRPr>
          </a:p>
          <a:p>
            <a:pPr marL="297180" marR="306070" indent="-285115">
              <a:lnSpc>
                <a:spcPts val="1839"/>
              </a:lnSpc>
              <a:spcBef>
                <a:spcPts val="40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Automated</a:t>
            </a:r>
            <a:r>
              <a:rPr sz="1650" spc="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vehicle </a:t>
            </a:r>
            <a:r>
              <a:rPr sz="1650" spc="-3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operations</a:t>
            </a:r>
            <a:endParaRPr sz="1650">
              <a:latin typeface="Calibri"/>
              <a:cs typeface="Calibri"/>
            </a:endParaRPr>
          </a:p>
          <a:p>
            <a:pPr marL="297180" marR="5080" indent="-285115">
              <a:lnSpc>
                <a:spcPts val="1839"/>
              </a:lnSpc>
              <a:spcBef>
                <a:spcPts val="409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Space plane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&amp;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balloon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operations</a:t>
            </a:r>
            <a:endParaRPr sz="1650">
              <a:latin typeface="Calibri"/>
              <a:cs typeface="Calibri"/>
            </a:endParaRPr>
          </a:p>
          <a:p>
            <a:pPr marL="297180" marR="276225" indent="-285115">
              <a:lnSpc>
                <a:spcPts val="1839"/>
              </a:lnSpc>
              <a:spcBef>
                <a:spcPts val="40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Urban</a:t>
            </a:r>
            <a:r>
              <a:rPr sz="1650" spc="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passenger</a:t>
            </a:r>
            <a:r>
              <a:rPr sz="1650" spc="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&amp;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freight</a:t>
            </a:r>
            <a:r>
              <a:rPr sz="1650" spc="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services</a:t>
            </a:r>
            <a:endParaRPr sz="1650">
              <a:latin typeface="Calibri"/>
              <a:cs typeface="Calibri"/>
            </a:endParaRPr>
          </a:p>
          <a:p>
            <a:pPr marL="297180" marR="93345" indent="-285115">
              <a:lnSpc>
                <a:spcPts val="1839"/>
              </a:lnSpc>
              <a:spcBef>
                <a:spcPts val="40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Special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missions</a:t>
            </a:r>
            <a:r>
              <a:rPr sz="1650" spc="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by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remotely</a:t>
            </a:r>
            <a:r>
              <a:rPr sz="1650" spc="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managed</a:t>
            </a:r>
            <a:r>
              <a:rPr sz="1650" spc="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&amp;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autonomous</a:t>
            </a:r>
            <a:r>
              <a:rPr sz="1650" spc="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vehicles</a:t>
            </a:r>
            <a:endParaRPr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413385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SHARING</a:t>
            </a:r>
            <a:r>
              <a:rPr sz="2800" b="1" spc="-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28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4E87C6"/>
                </a:solidFill>
                <a:latin typeface="Calibri"/>
                <a:cs typeface="Calibri"/>
              </a:rPr>
              <a:t>INFORMATION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7357" y="3120326"/>
            <a:ext cx="3564890" cy="21786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97180" marR="5080" indent="-285115">
              <a:lnSpc>
                <a:spcPts val="2160"/>
              </a:lnSpc>
              <a:spcBef>
                <a:spcPts val="21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i="1" spc="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i="1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i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–</a:t>
            </a:r>
            <a:r>
              <a:rPr sz="1850" b="1" i="1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i="1" spc="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i="1" spc="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b="1" i="1" spc="-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i="1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i="1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b="1" i="1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i="1" spc="-2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b="1" i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i="1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i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b="1" i="1" spc="-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i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i="1" spc="-5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i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i="1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i="1" spc="-5" dirty="0">
                <a:solidFill>
                  <a:srgbClr val="6D6D6D"/>
                </a:solidFill>
                <a:latin typeface="Calibri"/>
                <a:cs typeface="Calibri"/>
              </a:rPr>
              <a:t>n  </a:t>
            </a:r>
            <a:r>
              <a:rPr sz="1850" b="1" i="1" spc="-25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endParaRPr sz="1850">
              <a:latin typeface="Calibri"/>
              <a:cs typeface="Calibri"/>
            </a:endParaRPr>
          </a:p>
          <a:p>
            <a:pPr marL="297180" marR="260985" indent="-285115">
              <a:lnSpc>
                <a:spcPts val="2160"/>
              </a:lnSpc>
              <a:spcBef>
                <a:spcPts val="5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j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&amp;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4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trajectory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85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42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r-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mm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159" y="985413"/>
            <a:ext cx="2184400" cy="183943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75442" y="1143677"/>
            <a:ext cx="3799558" cy="243569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42811" y="3837353"/>
            <a:ext cx="3697947" cy="238480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29</a:t>
            </a:fld>
            <a:endParaRPr spc="-1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The SESAR project – 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8686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3307079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45" dirty="0">
                <a:solidFill>
                  <a:srgbClr val="4E87C6"/>
                </a:solidFill>
                <a:latin typeface="Calibri"/>
                <a:cs typeface="Calibri"/>
              </a:rPr>
              <a:t>INTEGRATED</a:t>
            </a:r>
            <a:r>
              <a:rPr sz="2800" b="1" spc="8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4E87C6"/>
                </a:solidFill>
                <a:latin typeface="Calibri"/>
                <a:cs typeface="Calibri"/>
              </a:rPr>
              <a:t>SYSTEMS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4980" y="2911411"/>
            <a:ext cx="3593465" cy="3196590"/>
          </a:xfrm>
          <a:prstGeom prst="rect">
            <a:avLst/>
          </a:prstGeom>
        </p:spPr>
        <p:txBody>
          <a:bodyPr vert="horz" wrap="square" lIns="0" tIns="42544" rIns="0" bIns="0" rtlCol="0">
            <a:spAutoFit/>
          </a:bodyPr>
          <a:lstStyle/>
          <a:p>
            <a:pPr marL="297180" marR="32384" indent="-285115">
              <a:lnSpc>
                <a:spcPts val="2010"/>
              </a:lnSpc>
              <a:spcBef>
                <a:spcPts val="334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Integration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Airport</a:t>
            </a:r>
            <a:r>
              <a:rPr sz="18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Network </a:t>
            </a:r>
            <a:r>
              <a:rPr sz="1850" spc="-4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endParaRPr sz="1850">
              <a:latin typeface="Calibri"/>
              <a:cs typeface="Calibri"/>
            </a:endParaRPr>
          </a:p>
          <a:p>
            <a:pPr marL="297180" marR="5080" indent="-285115">
              <a:lnSpc>
                <a:spcPct val="87800"/>
              </a:lnSpc>
              <a:spcBef>
                <a:spcPts val="33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2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wee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 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9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2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- 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wide</a:t>
            </a:r>
            <a:endParaRPr sz="1850">
              <a:latin typeface="Calibri"/>
              <a:cs typeface="Calibri"/>
            </a:endParaRPr>
          </a:p>
          <a:p>
            <a:pPr marL="297180" marR="164465" indent="-285115">
              <a:lnSpc>
                <a:spcPts val="1920"/>
              </a:lnSpc>
              <a:spcBef>
                <a:spcPts val="50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2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850">
              <a:latin typeface="Calibri"/>
              <a:cs typeface="Calibri"/>
            </a:endParaRPr>
          </a:p>
          <a:p>
            <a:pPr marL="297180" marR="321310" indent="-285115">
              <a:lnSpc>
                <a:spcPct val="87800"/>
              </a:lnSpc>
              <a:spcBef>
                <a:spcPts val="44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rm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  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eme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as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&amp;  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eme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 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pp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7993" y="844094"/>
            <a:ext cx="2212340" cy="188769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759" y="3332479"/>
            <a:ext cx="4328160" cy="288543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159" y="833119"/>
            <a:ext cx="3515360" cy="2336800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30</a:t>
            </a:fld>
            <a:endParaRPr spc="-1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248666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30" dirty="0">
                <a:solidFill>
                  <a:srgbClr val="4E87C6"/>
                </a:solidFill>
                <a:latin typeface="Calibri"/>
                <a:cs typeface="Calibri"/>
              </a:rPr>
              <a:t>VIRTUALISATION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9125" y="3014281"/>
            <a:ext cx="3406775" cy="283019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297180" marR="139700" indent="-285115">
              <a:lnSpc>
                <a:spcPts val="2160"/>
              </a:lnSpc>
              <a:spcBef>
                <a:spcPts val="21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em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we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hn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&amp; 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  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po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po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se 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85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ss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und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297180" marR="5080" indent="-285115">
              <a:lnSpc>
                <a:spcPct val="97500"/>
              </a:lnSpc>
              <a:spcBef>
                <a:spcPts val="34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850" spc="-1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o 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  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85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nn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6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85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g  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und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62940" y="947419"/>
            <a:ext cx="2514600" cy="1945639"/>
            <a:chOff x="662940" y="947419"/>
            <a:chExt cx="2514600" cy="1945639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1040" y="1297093"/>
              <a:ext cx="2257777" cy="126639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81990" y="966469"/>
              <a:ext cx="2476500" cy="1907539"/>
            </a:xfrm>
            <a:custGeom>
              <a:avLst/>
              <a:gdLst/>
              <a:ahLst/>
              <a:cxnLst/>
              <a:rect l="l" t="t" r="r" b="b"/>
              <a:pathLst>
                <a:path w="2476500" h="1907539">
                  <a:moveTo>
                    <a:pt x="0" y="1907539"/>
                  </a:moveTo>
                  <a:lnTo>
                    <a:pt x="2476500" y="1907539"/>
                  </a:lnTo>
                  <a:lnTo>
                    <a:pt x="2476500" y="0"/>
                  </a:lnTo>
                  <a:lnTo>
                    <a:pt x="0" y="0"/>
                  </a:lnTo>
                  <a:lnTo>
                    <a:pt x="0" y="190753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320" y="4074159"/>
            <a:ext cx="4805680" cy="17881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320" y="1076960"/>
            <a:ext cx="4795520" cy="244856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31</a:t>
            </a:fld>
            <a:endParaRPr spc="-1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519" y="975360"/>
            <a:ext cx="3545840" cy="234696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079" y="985519"/>
            <a:ext cx="3241039" cy="23368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1040" y="3383279"/>
            <a:ext cx="3576320" cy="30581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58079" y="3383279"/>
            <a:ext cx="3230879" cy="305816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36575" y="110807"/>
            <a:ext cx="60242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60" dirty="0">
                <a:solidFill>
                  <a:srgbClr val="4E87C6"/>
                </a:solidFill>
                <a:latin typeface="Calibri"/>
                <a:cs typeface="Calibri"/>
              </a:rPr>
              <a:t>AVIATION</a:t>
            </a:r>
            <a:r>
              <a:rPr sz="2800" b="1" spc="5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INFRASTRUCTURE</a:t>
            </a:r>
            <a:r>
              <a:rPr sz="2800" b="1" spc="-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4E87C6"/>
                </a:solidFill>
                <a:latin typeface="Calibri"/>
                <a:cs typeface="Calibri"/>
              </a:rPr>
              <a:t>EVOLUTION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32</a:t>
            </a:fld>
            <a:endParaRPr spc="-1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14220" y="896619"/>
            <a:ext cx="7058659" cy="5636260"/>
            <a:chOff x="2014220" y="896619"/>
            <a:chExt cx="7058659" cy="5636260"/>
          </a:xfrm>
        </p:grpSpPr>
        <p:sp>
          <p:nvSpPr>
            <p:cNvPr id="3" name="object 3"/>
            <p:cNvSpPr/>
            <p:nvPr/>
          </p:nvSpPr>
          <p:spPr>
            <a:xfrm>
              <a:off x="2026920" y="909319"/>
              <a:ext cx="5323840" cy="4734560"/>
            </a:xfrm>
            <a:custGeom>
              <a:avLst/>
              <a:gdLst/>
              <a:ahLst/>
              <a:cxnLst/>
              <a:rect l="l" t="t" r="r" b="b"/>
              <a:pathLst>
                <a:path w="5323840" h="4734560">
                  <a:moveTo>
                    <a:pt x="0" y="4734559"/>
                  </a:moveTo>
                  <a:lnTo>
                    <a:pt x="51535" y="4729425"/>
                  </a:lnTo>
                  <a:lnTo>
                    <a:pt x="103065" y="4724271"/>
                  </a:lnTo>
                  <a:lnTo>
                    <a:pt x="154583" y="4719077"/>
                  </a:lnTo>
                  <a:lnTo>
                    <a:pt x="206083" y="4713822"/>
                  </a:lnTo>
                  <a:lnTo>
                    <a:pt x="257560" y="4708487"/>
                  </a:lnTo>
                  <a:lnTo>
                    <a:pt x="309007" y="4703052"/>
                  </a:lnTo>
                  <a:lnTo>
                    <a:pt x="360419" y="4697497"/>
                  </a:lnTo>
                  <a:lnTo>
                    <a:pt x="411789" y="4691801"/>
                  </a:lnTo>
                  <a:lnTo>
                    <a:pt x="463112" y="4685944"/>
                  </a:lnTo>
                  <a:lnTo>
                    <a:pt x="514382" y="4679907"/>
                  </a:lnTo>
                  <a:lnTo>
                    <a:pt x="565594" y="4673669"/>
                  </a:lnTo>
                  <a:lnTo>
                    <a:pt x="616740" y="4667211"/>
                  </a:lnTo>
                  <a:lnTo>
                    <a:pt x="667815" y="4660512"/>
                  </a:lnTo>
                  <a:lnTo>
                    <a:pt x="718814" y="4653551"/>
                  </a:lnTo>
                  <a:lnTo>
                    <a:pt x="769731" y="4646310"/>
                  </a:lnTo>
                  <a:lnTo>
                    <a:pt x="820558" y="4638768"/>
                  </a:lnTo>
                  <a:lnTo>
                    <a:pt x="871292" y="4630905"/>
                  </a:lnTo>
                  <a:lnTo>
                    <a:pt x="921925" y="4622701"/>
                  </a:lnTo>
                  <a:lnTo>
                    <a:pt x="972452" y="4614136"/>
                  </a:lnTo>
                  <a:lnTo>
                    <a:pt x="1022867" y="4605189"/>
                  </a:lnTo>
                  <a:lnTo>
                    <a:pt x="1073164" y="4595841"/>
                  </a:lnTo>
                  <a:lnTo>
                    <a:pt x="1123337" y="4586071"/>
                  </a:lnTo>
                  <a:lnTo>
                    <a:pt x="1173380" y="4575861"/>
                  </a:lnTo>
                  <a:lnTo>
                    <a:pt x="1223288" y="4565188"/>
                  </a:lnTo>
                  <a:lnTo>
                    <a:pt x="1273054" y="4554034"/>
                  </a:lnTo>
                  <a:lnTo>
                    <a:pt x="1322673" y="4542379"/>
                  </a:lnTo>
                  <a:lnTo>
                    <a:pt x="1372138" y="4530201"/>
                  </a:lnTo>
                  <a:lnTo>
                    <a:pt x="1421444" y="4517482"/>
                  </a:lnTo>
                  <a:lnTo>
                    <a:pt x="1470585" y="4504201"/>
                  </a:lnTo>
                  <a:lnTo>
                    <a:pt x="1519555" y="4490339"/>
                  </a:lnTo>
                  <a:lnTo>
                    <a:pt x="1566933" y="4476657"/>
                  </a:lnTo>
                  <a:lnTo>
                    <a:pt x="1614440" y="4462968"/>
                  </a:lnTo>
                  <a:lnTo>
                    <a:pt x="1662051" y="4449233"/>
                  </a:lnTo>
                  <a:lnTo>
                    <a:pt x="1709740" y="4435411"/>
                  </a:lnTo>
                  <a:lnTo>
                    <a:pt x="1757480" y="4421464"/>
                  </a:lnTo>
                  <a:lnTo>
                    <a:pt x="1805247" y="4407353"/>
                  </a:lnTo>
                  <a:lnTo>
                    <a:pt x="1853014" y="4393036"/>
                  </a:lnTo>
                  <a:lnTo>
                    <a:pt x="1900757" y="4378475"/>
                  </a:lnTo>
                  <a:lnTo>
                    <a:pt x="1948449" y="4363631"/>
                  </a:lnTo>
                  <a:lnTo>
                    <a:pt x="1996064" y="4348463"/>
                  </a:lnTo>
                  <a:lnTo>
                    <a:pt x="2043578" y="4332933"/>
                  </a:lnTo>
                  <a:lnTo>
                    <a:pt x="2090964" y="4317001"/>
                  </a:lnTo>
                  <a:lnTo>
                    <a:pt x="2138197" y="4300627"/>
                  </a:lnTo>
                  <a:lnTo>
                    <a:pt x="2185251" y="4283772"/>
                  </a:lnTo>
                  <a:lnTo>
                    <a:pt x="2232100" y="4266396"/>
                  </a:lnTo>
                  <a:lnTo>
                    <a:pt x="2278719" y="4248459"/>
                  </a:lnTo>
                  <a:lnTo>
                    <a:pt x="2325083" y="4229923"/>
                  </a:lnTo>
                  <a:lnTo>
                    <a:pt x="2371165" y="4210748"/>
                  </a:lnTo>
                  <a:lnTo>
                    <a:pt x="2416939" y="4190894"/>
                  </a:lnTo>
                  <a:lnTo>
                    <a:pt x="2462381" y="4170321"/>
                  </a:lnTo>
                  <a:lnTo>
                    <a:pt x="2507464" y="4148991"/>
                  </a:lnTo>
                  <a:lnTo>
                    <a:pt x="2552164" y="4126863"/>
                  </a:lnTo>
                  <a:lnTo>
                    <a:pt x="2596453" y="4103898"/>
                  </a:lnTo>
                  <a:lnTo>
                    <a:pt x="2640307" y="4080057"/>
                  </a:lnTo>
                  <a:lnTo>
                    <a:pt x="2683700" y="4055300"/>
                  </a:lnTo>
                  <a:lnTo>
                    <a:pt x="2726606" y="4029588"/>
                  </a:lnTo>
                  <a:lnTo>
                    <a:pt x="2769000" y="4002880"/>
                  </a:lnTo>
                  <a:lnTo>
                    <a:pt x="2810855" y="3975138"/>
                  </a:lnTo>
                  <a:lnTo>
                    <a:pt x="2852147" y="3946322"/>
                  </a:lnTo>
                  <a:lnTo>
                    <a:pt x="2892850" y="3916393"/>
                  </a:lnTo>
                  <a:lnTo>
                    <a:pt x="2932938" y="3885310"/>
                  </a:lnTo>
                  <a:lnTo>
                    <a:pt x="2968760" y="3856281"/>
                  </a:lnTo>
                  <a:lnTo>
                    <a:pt x="3003760" y="3826925"/>
                  </a:lnTo>
                  <a:lnTo>
                    <a:pt x="3037986" y="3797213"/>
                  </a:lnTo>
                  <a:lnTo>
                    <a:pt x="3071487" y="3767111"/>
                  </a:lnTo>
                  <a:lnTo>
                    <a:pt x="3104313" y="3736589"/>
                  </a:lnTo>
                  <a:lnTo>
                    <a:pt x="3136514" y="3705616"/>
                  </a:lnTo>
                  <a:lnTo>
                    <a:pt x="3168139" y="3674158"/>
                  </a:lnTo>
                  <a:lnTo>
                    <a:pt x="3199237" y="3642186"/>
                  </a:lnTo>
                  <a:lnTo>
                    <a:pt x="3229857" y="3609666"/>
                  </a:lnTo>
                  <a:lnTo>
                    <a:pt x="3260050" y="3576569"/>
                  </a:lnTo>
                  <a:lnTo>
                    <a:pt x="3289865" y="3542861"/>
                  </a:lnTo>
                  <a:lnTo>
                    <a:pt x="3319351" y="3508511"/>
                  </a:lnTo>
                  <a:lnTo>
                    <a:pt x="3348557" y="3473489"/>
                  </a:lnTo>
                  <a:lnTo>
                    <a:pt x="3377533" y="3437761"/>
                  </a:lnTo>
                  <a:lnTo>
                    <a:pt x="3406328" y="3401298"/>
                  </a:lnTo>
                  <a:lnTo>
                    <a:pt x="3434993" y="3364066"/>
                  </a:lnTo>
                  <a:lnTo>
                    <a:pt x="3463575" y="3326034"/>
                  </a:lnTo>
                  <a:lnTo>
                    <a:pt x="3492126" y="3287172"/>
                  </a:lnTo>
                  <a:lnTo>
                    <a:pt x="3520693" y="3247446"/>
                  </a:lnTo>
                  <a:lnTo>
                    <a:pt x="3549327" y="3206826"/>
                  </a:lnTo>
                  <a:lnTo>
                    <a:pt x="3578077" y="3165280"/>
                  </a:lnTo>
                  <a:lnTo>
                    <a:pt x="3606992" y="3122777"/>
                  </a:lnTo>
                  <a:lnTo>
                    <a:pt x="3636123" y="3079284"/>
                  </a:lnTo>
                  <a:lnTo>
                    <a:pt x="3665517" y="3034771"/>
                  </a:lnTo>
                  <a:lnTo>
                    <a:pt x="3695226" y="2989205"/>
                  </a:lnTo>
                  <a:lnTo>
                    <a:pt x="3725298" y="2942555"/>
                  </a:lnTo>
                  <a:lnTo>
                    <a:pt x="3755782" y="2894789"/>
                  </a:lnTo>
                  <a:lnTo>
                    <a:pt x="3786728" y="2845876"/>
                  </a:lnTo>
                  <a:lnTo>
                    <a:pt x="3818186" y="2795784"/>
                  </a:lnTo>
                  <a:lnTo>
                    <a:pt x="3850205" y="2744482"/>
                  </a:lnTo>
                  <a:lnTo>
                    <a:pt x="3882834" y="2691938"/>
                  </a:lnTo>
                  <a:lnTo>
                    <a:pt x="3916123" y="2638120"/>
                  </a:lnTo>
                  <a:lnTo>
                    <a:pt x="3950121" y="2582997"/>
                  </a:lnTo>
                  <a:lnTo>
                    <a:pt x="3984879" y="2526538"/>
                  </a:lnTo>
                  <a:lnTo>
                    <a:pt x="4006540" y="2490990"/>
                  </a:lnTo>
                  <a:lnTo>
                    <a:pt x="4028806" y="2453779"/>
                  </a:lnTo>
                  <a:lnTo>
                    <a:pt x="4051647" y="2414977"/>
                  </a:lnTo>
                  <a:lnTo>
                    <a:pt x="4075035" y="2374659"/>
                  </a:lnTo>
                  <a:lnTo>
                    <a:pt x="4098940" y="2332895"/>
                  </a:lnTo>
                  <a:lnTo>
                    <a:pt x="4123333" y="2289761"/>
                  </a:lnTo>
                  <a:lnTo>
                    <a:pt x="4148186" y="2245329"/>
                  </a:lnTo>
                  <a:lnTo>
                    <a:pt x="4173468" y="2199671"/>
                  </a:lnTo>
                  <a:lnTo>
                    <a:pt x="4199152" y="2152862"/>
                  </a:lnTo>
                  <a:lnTo>
                    <a:pt x="4225208" y="2104974"/>
                  </a:lnTo>
                  <a:lnTo>
                    <a:pt x="4251607" y="2056080"/>
                  </a:lnTo>
                  <a:lnTo>
                    <a:pt x="4278320" y="2006253"/>
                  </a:lnTo>
                  <a:lnTo>
                    <a:pt x="4305319" y="1955567"/>
                  </a:lnTo>
                  <a:lnTo>
                    <a:pt x="4332573" y="1904095"/>
                  </a:lnTo>
                  <a:lnTo>
                    <a:pt x="4360054" y="1851909"/>
                  </a:lnTo>
                  <a:lnTo>
                    <a:pt x="4387733" y="1799082"/>
                  </a:lnTo>
                  <a:lnTo>
                    <a:pt x="4415581" y="1745689"/>
                  </a:lnTo>
                  <a:lnTo>
                    <a:pt x="4443568" y="1691801"/>
                  </a:lnTo>
                  <a:lnTo>
                    <a:pt x="4471667" y="1637492"/>
                  </a:lnTo>
                  <a:lnTo>
                    <a:pt x="4499847" y="1582835"/>
                  </a:lnTo>
                  <a:lnTo>
                    <a:pt x="4528080" y="1527904"/>
                  </a:lnTo>
                  <a:lnTo>
                    <a:pt x="4556337" y="1472770"/>
                  </a:lnTo>
                  <a:lnTo>
                    <a:pt x="4584588" y="1417508"/>
                  </a:lnTo>
                  <a:lnTo>
                    <a:pt x="4612805" y="1362190"/>
                  </a:lnTo>
                  <a:lnTo>
                    <a:pt x="4640959" y="1306890"/>
                  </a:lnTo>
                  <a:lnTo>
                    <a:pt x="4669020" y="1251680"/>
                  </a:lnTo>
                  <a:lnTo>
                    <a:pt x="4696960" y="1196634"/>
                  </a:lnTo>
                  <a:lnTo>
                    <a:pt x="4724749" y="1141825"/>
                  </a:lnTo>
                  <a:lnTo>
                    <a:pt x="4752358" y="1087325"/>
                  </a:lnTo>
                  <a:lnTo>
                    <a:pt x="4779759" y="1033208"/>
                  </a:lnTo>
                  <a:lnTo>
                    <a:pt x="4806922" y="979548"/>
                  </a:lnTo>
                  <a:lnTo>
                    <a:pt x="4833819" y="926416"/>
                  </a:lnTo>
                  <a:lnTo>
                    <a:pt x="4860420" y="873886"/>
                  </a:lnTo>
                  <a:lnTo>
                    <a:pt x="4886696" y="822032"/>
                  </a:lnTo>
                  <a:lnTo>
                    <a:pt x="4912618" y="770926"/>
                  </a:lnTo>
                  <a:lnTo>
                    <a:pt x="4938158" y="720642"/>
                  </a:lnTo>
                  <a:lnTo>
                    <a:pt x="4963286" y="671252"/>
                  </a:lnTo>
                  <a:lnTo>
                    <a:pt x="4987972" y="622829"/>
                  </a:lnTo>
                  <a:lnTo>
                    <a:pt x="5012189" y="575447"/>
                  </a:lnTo>
                  <a:lnTo>
                    <a:pt x="5035907" y="529179"/>
                  </a:lnTo>
                  <a:lnTo>
                    <a:pt x="5059097" y="484098"/>
                  </a:lnTo>
                  <a:lnTo>
                    <a:pt x="5081730" y="440277"/>
                  </a:lnTo>
                  <a:lnTo>
                    <a:pt x="5103777" y="397788"/>
                  </a:lnTo>
                  <a:lnTo>
                    <a:pt x="5125208" y="356706"/>
                  </a:lnTo>
                  <a:lnTo>
                    <a:pt x="5145996" y="317103"/>
                  </a:lnTo>
                  <a:lnTo>
                    <a:pt x="5166110" y="279053"/>
                  </a:lnTo>
                  <a:lnTo>
                    <a:pt x="5185522" y="242627"/>
                  </a:lnTo>
                  <a:lnTo>
                    <a:pt x="5204203" y="207900"/>
                  </a:lnTo>
                  <a:lnTo>
                    <a:pt x="5239255" y="143834"/>
                  </a:lnTo>
                  <a:lnTo>
                    <a:pt x="5271033" y="87439"/>
                  </a:lnTo>
                  <a:lnTo>
                    <a:pt x="5299305" y="39299"/>
                  </a:lnTo>
                  <a:lnTo>
                    <a:pt x="5312054" y="18508"/>
                  </a:lnTo>
                  <a:lnTo>
                    <a:pt x="5323839" y="0"/>
                  </a:lnTo>
                </a:path>
              </a:pathLst>
            </a:custGeom>
            <a:ln w="25400">
              <a:solidFill>
                <a:srgbClr val="C5EA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837679" y="5242560"/>
              <a:ext cx="2235200" cy="1290320"/>
            </a:xfrm>
            <a:custGeom>
              <a:avLst/>
              <a:gdLst/>
              <a:ahLst/>
              <a:cxnLst/>
              <a:rect l="l" t="t" r="r" b="b"/>
              <a:pathLst>
                <a:path w="2235200" h="1290320">
                  <a:moveTo>
                    <a:pt x="2235200" y="0"/>
                  </a:moveTo>
                  <a:lnTo>
                    <a:pt x="0" y="0"/>
                  </a:lnTo>
                  <a:lnTo>
                    <a:pt x="0" y="1290320"/>
                  </a:lnTo>
                  <a:lnTo>
                    <a:pt x="2235200" y="1290320"/>
                  </a:lnTo>
                  <a:lnTo>
                    <a:pt x="22352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279905" y="756793"/>
            <a:ext cx="132715" cy="5534025"/>
          </a:xfrm>
          <a:custGeom>
            <a:avLst/>
            <a:gdLst/>
            <a:ahLst/>
            <a:cxnLst/>
            <a:rect l="l" t="t" r="r" b="b"/>
            <a:pathLst>
              <a:path w="132715" h="5534025">
                <a:moveTo>
                  <a:pt x="66293" y="56664"/>
                </a:moveTo>
                <a:lnTo>
                  <a:pt x="52068" y="81035"/>
                </a:lnTo>
                <a:lnTo>
                  <a:pt x="51943" y="5533618"/>
                </a:lnTo>
                <a:lnTo>
                  <a:pt x="80518" y="5533618"/>
                </a:lnTo>
                <a:lnTo>
                  <a:pt x="80519" y="81035"/>
                </a:lnTo>
                <a:lnTo>
                  <a:pt x="66293" y="56664"/>
                </a:lnTo>
                <a:close/>
              </a:path>
              <a:path w="132715" h="5534025">
                <a:moveTo>
                  <a:pt x="66293" y="0"/>
                </a:moveTo>
                <a:lnTo>
                  <a:pt x="3937" y="106934"/>
                </a:lnTo>
                <a:lnTo>
                  <a:pt x="0" y="113792"/>
                </a:lnTo>
                <a:lnTo>
                  <a:pt x="2285" y="122555"/>
                </a:lnTo>
                <a:lnTo>
                  <a:pt x="9143" y="126492"/>
                </a:lnTo>
                <a:lnTo>
                  <a:pt x="15875" y="130429"/>
                </a:lnTo>
                <a:lnTo>
                  <a:pt x="24637" y="128143"/>
                </a:lnTo>
                <a:lnTo>
                  <a:pt x="28575" y="121285"/>
                </a:lnTo>
                <a:lnTo>
                  <a:pt x="51944" y="81248"/>
                </a:lnTo>
                <a:lnTo>
                  <a:pt x="52069" y="28321"/>
                </a:lnTo>
                <a:lnTo>
                  <a:pt x="82808" y="28321"/>
                </a:lnTo>
                <a:lnTo>
                  <a:pt x="66293" y="0"/>
                </a:lnTo>
                <a:close/>
              </a:path>
              <a:path w="132715" h="5534025">
                <a:moveTo>
                  <a:pt x="82808" y="28321"/>
                </a:moveTo>
                <a:lnTo>
                  <a:pt x="80644" y="28321"/>
                </a:lnTo>
                <a:lnTo>
                  <a:pt x="80643" y="81248"/>
                </a:lnTo>
                <a:lnTo>
                  <a:pt x="104012" y="121285"/>
                </a:lnTo>
                <a:lnTo>
                  <a:pt x="107950" y="128143"/>
                </a:lnTo>
                <a:lnTo>
                  <a:pt x="116712" y="130429"/>
                </a:lnTo>
                <a:lnTo>
                  <a:pt x="123443" y="126492"/>
                </a:lnTo>
                <a:lnTo>
                  <a:pt x="130302" y="122555"/>
                </a:lnTo>
                <a:lnTo>
                  <a:pt x="132587" y="113792"/>
                </a:lnTo>
                <a:lnTo>
                  <a:pt x="128650" y="106934"/>
                </a:lnTo>
                <a:lnTo>
                  <a:pt x="82808" y="28321"/>
                </a:lnTo>
                <a:close/>
              </a:path>
              <a:path w="132715" h="5534025">
                <a:moveTo>
                  <a:pt x="80644" y="35560"/>
                </a:moveTo>
                <a:lnTo>
                  <a:pt x="78612" y="35560"/>
                </a:lnTo>
                <a:lnTo>
                  <a:pt x="66293" y="56664"/>
                </a:lnTo>
                <a:lnTo>
                  <a:pt x="80643" y="81248"/>
                </a:lnTo>
                <a:lnTo>
                  <a:pt x="80644" y="35560"/>
                </a:lnTo>
                <a:close/>
              </a:path>
              <a:path w="132715" h="5534025">
                <a:moveTo>
                  <a:pt x="80644" y="28321"/>
                </a:moveTo>
                <a:lnTo>
                  <a:pt x="52069" y="28321"/>
                </a:lnTo>
                <a:lnTo>
                  <a:pt x="52068" y="81035"/>
                </a:lnTo>
                <a:lnTo>
                  <a:pt x="66293" y="56664"/>
                </a:lnTo>
                <a:lnTo>
                  <a:pt x="53975" y="35560"/>
                </a:lnTo>
                <a:lnTo>
                  <a:pt x="80644" y="35560"/>
                </a:lnTo>
                <a:lnTo>
                  <a:pt x="80644" y="28321"/>
                </a:lnTo>
                <a:close/>
              </a:path>
              <a:path w="132715" h="5534025">
                <a:moveTo>
                  <a:pt x="78612" y="35560"/>
                </a:moveTo>
                <a:lnTo>
                  <a:pt x="53975" y="35560"/>
                </a:lnTo>
                <a:lnTo>
                  <a:pt x="66293" y="56664"/>
                </a:lnTo>
                <a:lnTo>
                  <a:pt x="78612" y="35560"/>
                </a:lnTo>
                <a:close/>
              </a:path>
            </a:pathLst>
          </a:custGeom>
          <a:solidFill>
            <a:srgbClr val="0038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23466" y="6307137"/>
            <a:ext cx="39179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1980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17240" y="6307137"/>
            <a:ext cx="39179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1990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47895" y="6283642"/>
            <a:ext cx="39179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2000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04559" y="6307137"/>
            <a:ext cx="39179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2007</a:t>
            </a:r>
            <a:endParaRPr sz="145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983739" y="5590540"/>
            <a:ext cx="167640" cy="708660"/>
            <a:chOff x="1983739" y="5590540"/>
            <a:chExt cx="167640" cy="70866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3739" y="5590540"/>
              <a:ext cx="167640" cy="16764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087879" y="6172200"/>
              <a:ext cx="0" cy="20320"/>
            </a:xfrm>
            <a:custGeom>
              <a:avLst/>
              <a:gdLst/>
              <a:ahLst/>
              <a:cxnLst/>
              <a:rect l="l" t="t" r="r" b="b"/>
              <a:pathLst>
                <a:path h="20320">
                  <a:moveTo>
                    <a:pt x="0" y="0"/>
                  </a:moveTo>
                  <a:lnTo>
                    <a:pt x="0" y="20320"/>
                  </a:lnTo>
                </a:path>
              </a:pathLst>
            </a:custGeom>
            <a:ln w="317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022157" y="6289357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4762"/>
                  </a:moveTo>
                  <a:lnTo>
                    <a:pt x="1394" y="1394"/>
                  </a:lnTo>
                  <a:lnTo>
                    <a:pt x="4762" y="0"/>
                  </a:lnTo>
                  <a:lnTo>
                    <a:pt x="8130" y="1394"/>
                  </a:lnTo>
                  <a:lnTo>
                    <a:pt x="9525" y="4762"/>
                  </a:lnTo>
                  <a:lnTo>
                    <a:pt x="8130" y="8130"/>
                  </a:lnTo>
                  <a:lnTo>
                    <a:pt x="4762" y="9524"/>
                  </a:lnTo>
                  <a:lnTo>
                    <a:pt x="1394" y="8130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rgbClr val="488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083117" y="6274682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5" y="0"/>
                  </a:lnTo>
                </a:path>
              </a:pathLst>
            </a:custGeom>
            <a:ln w="317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101214" y="5327078"/>
            <a:ext cx="30035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1G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310957" y="4466716"/>
            <a:ext cx="2722880" cy="1812925"/>
            <a:chOff x="1310957" y="4466716"/>
            <a:chExt cx="2722880" cy="1812925"/>
          </a:xfrm>
        </p:grpSpPr>
        <p:sp>
          <p:nvSpPr>
            <p:cNvPr id="17" name="object 17"/>
            <p:cNvSpPr/>
            <p:nvPr/>
          </p:nvSpPr>
          <p:spPr>
            <a:xfrm>
              <a:off x="1336039" y="5674359"/>
              <a:ext cx="808990" cy="1270"/>
            </a:xfrm>
            <a:custGeom>
              <a:avLst/>
              <a:gdLst/>
              <a:ahLst/>
              <a:cxnLst/>
              <a:rect l="l" t="t" r="r" b="b"/>
              <a:pathLst>
                <a:path w="808989" h="1270">
                  <a:moveTo>
                    <a:pt x="0" y="0"/>
                  </a:moveTo>
                  <a:lnTo>
                    <a:pt x="808862" y="80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6239" y="5232399"/>
              <a:ext cx="274319" cy="70104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89759" y="5120639"/>
              <a:ext cx="284480" cy="28448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087879" y="5704839"/>
              <a:ext cx="0" cy="487680"/>
            </a:xfrm>
            <a:custGeom>
              <a:avLst/>
              <a:gdLst/>
              <a:ahLst/>
              <a:cxnLst/>
              <a:rect l="l" t="t" r="r" b="b"/>
              <a:pathLst>
                <a:path h="487679">
                  <a:moveTo>
                    <a:pt x="0" y="0"/>
                  </a:moveTo>
                  <a:lnTo>
                    <a:pt x="0" y="48768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26459" y="5326379"/>
              <a:ext cx="167639" cy="16763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315719" y="5339079"/>
              <a:ext cx="2233295" cy="0"/>
            </a:xfrm>
            <a:custGeom>
              <a:avLst/>
              <a:gdLst/>
              <a:ahLst/>
              <a:cxnLst/>
              <a:rect l="l" t="t" r="r" b="b"/>
              <a:pathLst>
                <a:path w="2233295">
                  <a:moveTo>
                    <a:pt x="0" y="0"/>
                  </a:moveTo>
                  <a:lnTo>
                    <a:pt x="2233041" y="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4844" y="4466716"/>
              <a:ext cx="542279" cy="74745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16959" y="4805679"/>
              <a:ext cx="416560" cy="4064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779904" y="4941500"/>
              <a:ext cx="1531620" cy="290830"/>
            </a:xfrm>
            <a:custGeom>
              <a:avLst/>
              <a:gdLst/>
              <a:ahLst/>
              <a:cxnLst/>
              <a:rect l="l" t="t" r="r" b="b"/>
              <a:pathLst>
                <a:path w="1531620" h="290829">
                  <a:moveTo>
                    <a:pt x="1368711" y="99764"/>
                  </a:moveTo>
                  <a:lnTo>
                    <a:pt x="28575" y="99764"/>
                  </a:lnTo>
                  <a:lnTo>
                    <a:pt x="17466" y="102014"/>
                  </a:lnTo>
                  <a:lnTo>
                    <a:pt x="8381" y="108146"/>
                  </a:lnTo>
                  <a:lnTo>
                    <a:pt x="2250" y="117230"/>
                  </a:lnTo>
                  <a:lnTo>
                    <a:pt x="0" y="128339"/>
                  </a:lnTo>
                  <a:lnTo>
                    <a:pt x="0" y="290518"/>
                  </a:lnTo>
                  <a:lnTo>
                    <a:pt x="57150" y="290518"/>
                  </a:lnTo>
                  <a:lnTo>
                    <a:pt x="57150" y="156914"/>
                  </a:lnTo>
                  <a:lnTo>
                    <a:pt x="28575" y="156914"/>
                  </a:lnTo>
                  <a:lnTo>
                    <a:pt x="57150" y="128339"/>
                  </a:lnTo>
                  <a:lnTo>
                    <a:pt x="1417728" y="128339"/>
                  </a:lnTo>
                  <a:lnTo>
                    <a:pt x="1368711" y="99764"/>
                  </a:lnTo>
                  <a:close/>
                </a:path>
                <a:path w="1531620" h="290829">
                  <a:moveTo>
                    <a:pt x="1417728" y="128339"/>
                  </a:moveTo>
                  <a:lnTo>
                    <a:pt x="1288542" y="203650"/>
                  </a:lnTo>
                  <a:lnTo>
                    <a:pt x="1280023" y="211226"/>
                  </a:lnTo>
                  <a:lnTo>
                    <a:pt x="1275254" y="221112"/>
                  </a:lnTo>
                  <a:lnTo>
                    <a:pt x="1274558" y="232046"/>
                  </a:lnTo>
                  <a:lnTo>
                    <a:pt x="1278255" y="242766"/>
                  </a:lnTo>
                  <a:lnTo>
                    <a:pt x="1285757" y="251213"/>
                  </a:lnTo>
                  <a:lnTo>
                    <a:pt x="1295606" y="255958"/>
                  </a:lnTo>
                  <a:lnTo>
                    <a:pt x="1306526" y="256678"/>
                  </a:lnTo>
                  <a:lnTo>
                    <a:pt x="1317244" y="253053"/>
                  </a:lnTo>
                  <a:lnTo>
                    <a:pt x="1482109" y="156914"/>
                  </a:lnTo>
                  <a:lnTo>
                    <a:pt x="1474343" y="156914"/>
                  </a:lnTo>
                  <a:lnTo>
                    <a:pt x="1474343" y="152977"/>
                  </a:lnTo>
                  <a:lnTo>
                    <a:pt x="1459992" y="152977"/>
                  </a:lnTo>
                  <a:lnTo>
                    <a:pt x="1417728" y="128339"/>
                  </a:lnTo>
                  <a:close/>
                </a:path>
                <a:path w="1531620" h="290829">
                  <a:moveTo>
                    <a:pt x="57150" y="128339"/>
                  </a:moveTo>
                  <a:lnTo>
                    <a:pt x="28575" y="156914"/>
                  </a:lnTo>
                  <a:lnTo>
                    <a:pt x="57150" y="156914"/>
                  </a:lnTo>
                  <a:lnTo>
                    <a:pt x="57150" y="128339"/>
                  </a:lnTo>
                  <a:close/>
                </a:path>
                <a:path w="1531620" h="290829">
                  <a:moveTo>
                    <a:pt x="1417728" y="128339"/>
                  </a:moveTo>
                  <a:lnTo>
                    <a:pt x="57150" y="128339"/>
                  </a:lnTo>
                  <a:lnTo>
                    <a:pt x="57150" y="156914"/>
                  </a:lnTo>
                  <a:lnTo>
                    <a:pt x="1368711" y="156914"/>
                  </a:lnTo>
                  <a:lnTo>
                    <a:pt x="1417728" y="128339"/>
                  </a:lnTo>
                  <a:close/>
                </a:path>
                <a:path w="1531620" h="290829">
                  <a:moveTo>
                    <a:pt x="1482109" y="99764"/>
                  </a:moveTo>
                  <a:lnTo>
                    <a:pt x="1474343" y="99764"/>
                  </a:lnTo>
                  <a:lnTo>
                    <a:pt x="1474343" y="156914"/>
                  </a:lnTo>
                  <a:lnTo>
                    <a:pt x="1482109" y="156914"/>
                  </a:lnTo>
                  <a:lnTo>
                    <a:pt x="1531111" y="128339"/>
                  </a:lnTo>
                  <a:lnTo>
                    <a:pt x="1482109" y="99764"/>
                  </a:lnTo>
                  <a:close/>
                </a:path>
                <a:path w="1531620" h="290829">
                  <a:moveTo>
                    <a:pt x="1459992" y="103701"/>
                  </a:moveTo>
                  <a:lnTo>
                    <a:pt x="1417728" y="128339"/>
                  </a:lnTo>
                  <a:lnTo>
                    <a:pt x="1459992" y="152977"/>
                  </a:lnTo>
                  <a:lnTo>
                    <a:pt x="1459992" y="103701"/>
                  </a:lnTo>
                  <a:close/>
                </a:path>
                <a:path w="1531620" h="290829">
                  <a:moveTo>
                    <a:pt x="1474343" y="103701"/>
                  </a:moveTo>
                  <a:lnTo>
                    <a:pt x="1459992" y="103701"/>
                  </a:lnTo>
                  <a:lnTo>
                    <a:pt x="1459992" y="152977"/>
                  </a:lnTo>
                  <a:lnTo>
                    <a:pt x="1474343" y="152977"/>
                  </a:lnTo>
                  <a:lnTo>
                    <a:pt x="1474343" y="103701"/>
                  </a:lnTo>
                  <a:close/>
                </a:path>
                <a:path w="1531620" h="290829">
                  <a:moveTo>
                    <a:pt x="1306526" y="0"/>
                  </a:moveTo>
                  <a:lnTo>
                    <a:pt x="1295606" y="720"/>
                  </a:lnTo>
                  <a:lnTo>
                    <a:pt x="1285757" y="5464"/>
                  </a:lnTo>
                  <a:lnTo>
                    <a:pt x="1278255" y="13912"/>
                  </a:lnTo>
                  <a:lnTo>
                    <a:pt x="1274558" y="24632"/>
                  </a:lnTo>
                  <a:lnTo>
                    <a:pt x="1275254" y="35565"/>
                  </a:lnTo>
                  <a:lnTo>
                    <a:pt x="1280023" y="45452"/>
                  </a:lnTo>
                  <a:lnTo>
                    <a:pt x="1288542" y="53028"/>
                  </a:lnTo>
                  <a:lnTo>
                    <a:pt x="1417728" y="128339"/>
                  </a:lnTo>
                  <a:lnTo>
                    <a:pt x="1459992" y="103701"/>
                  </a:lnTo>
                  <a:lnTo>
                    <a:pt x="1474343" y="103701"/>
                  </a:lnTo>
                  <a:lnTo>
                    <a:pt x="1474343" y="99764"/>
                  </a:lnTo>
                  <a:lnTo>
                    <a:pt x="1482109" y="99764"/>
                  </a:lnTo>
                  <a:lnTo>
                    <a:pt x="1317244" y="3625"/>
                  </a:lnTo>
                  <a:lnTo>
                    <a:pt x="1306526" y="0"/>
                  </a:lnTo>
                  <a:close/>
                </a:path>
              </a:pathLst>
            </a:custGeom>
            <a:solidFill>
              <a:srgbClr val="1212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525837" y="6276473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525" y="0"/>
                  </a:lnTo>
                </a:path>
              </a:pathLst>
            </a:custGeom>
            <a:ln w="5346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530599" y="5460999"/>
              <a:ext cx="0" cy="558800"/>
            </a:xfrm>
            <a:custGeom>
              <a:avLst/>
              <a:gdLst/>
              <a:ahLst/>
              <a:cxnLst/>
              <a:rect l="l" t="t" r="r" b="b"/>
              <a:pathLst>
                <a:path h="558800">
                  <a:moveTo>
                    <a:pt x="0" y="0"/>
                  </a:moveTo>
                  <a:lnTo>
                    <a:pt x="0" y="558800"/>
                  </a:lnTo>
                </a:path>
              </a:pathLst>
            </a:custGeom>
            <a:ln w="5346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86409" y="5001386"/>
            <a:ext cx="759460" cy="890905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6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4</a:t>
            </a:r>
            <a:r>
              <a:rPr sz="18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85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1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r>
              <a:rPr sz="18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28645" y="5121592"/>
            <a:ext cx="30035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2G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280920" y="4638040"/>
            <a:ext cx="457200" cy="345440"/>
          </a:xfrm>
          <a:custGeom>
            <a:avLst/>
            <a:gdLst/>
            <a:ahLst/>
            <a:cxnLst/>
            <a:rect l="l" t="t" r="r" b="b"/>
            <a:pathLst>
              <a:path w="457200" h="345439">
                <a:moveTo>
                  <a:pt x="0" y="172720"/>
                </a:moveTo>
                <a:lnTo>
                  <a:pt x="6038" y="133121"/>
                </a:lnTo>
                <a:lnTo>
                  <a:pt x="23237" y="96768"/>
                </a:lnTo>
                <a:lnTo>
                  <a:pt x="50225" y="64698"/>
                </a:lnTo>
                <a:lnTo>
                  <a:pt x="85628" y="37948"/>
                </a:lnTo>
                <a:lnTo>
                  <a:pt x="128073" y="17557"/>
                </a:lnTo>
                <a:lnTo>
                  <a:pt x="176188" y="4562"/>
                </a:lnTo>
                <a:lnTo>
                  <a:pt x="228600" y="0"/>
                </a:lnTo>
                <a:lnTo>
                  <a:pt x="281011" y="4562"/>
                </a:lnTo>
                <a:lnTo>
                  <a:pt x="329126" y="17557"/>
                </a:lnTo>
                <a:lnTo>
                  <a:pt x="371571" y="37948"/>
                </a:lnTo>
                <a:lnTo>
                  <a:pt x="406974" y="64698"/>
                </a:lnTo>
                <a:lnTo>
                  <a:pt x="433962" y="96768"/>
                </a:lnTo>
                <a:lnTo>
                  <a:pt x="451161" y="133121"/>
                </a:lnTo>
                <a:lnTo>
                  <a:pt x="457200" y="172720"/>
                </a:lnTo>
                <a:lnTo>
                  <a:pt x="451161" y="212318"/>
                </a:lnTo>
                <a:lnTo>
                  <a:pt x="433962" y="248671"/>
                </a:lnTo>
                <a:lnTo>
                  <a:pt x="406974" y="280741"/>
                </a:lnTo>
                <a:lnTo>
                  <a:pt x="371571" y="307491"/>
                </a:lnTo>
                <a:lnTo>
                  <a:pt x="329126" y="327882"/>
                </a:lnTo>
                <a:lnTo>
                  <a:pt x="281011" y="340877"/>
                </a:lnTo>
                <a:lnTo>
                  <a:pt x="228600" y="345440"/>
                </a:lnTo>
                <a:lnTo>
                  <a:pt x="176188" y="340877"/>
                </a:lnTo>
                <a:lnTo>
                  <a:pt x="128073" y="327882"/>
                </a:lnTo>
                <a:lnTo>
                  <a:pt x="85628" y="307491"/>
                </a:lnTo>
                <a:lnTo>
                  <a:pt x="50225" y="280741"/>
                </a:lnTo>
                <a:lnTo>
                  <a:pt x="23237" y="248671"/>
                </a:lnTo>
                <a:lnTo>
                  <a:pt x="6038" y="212318"/>
                </a:lnTo>
                <a:lnTo>
                  <a:pt x="0" y="172720"/>
                </a:lnTo>
                <a:close/>
              </a:path>
            </a:pathLst>
          </a:custGeom>
          <a:ln w="25400">
            <a:solidFill>
              <a:srgbClr val="3761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365629" y="4666297"/>
            <a:ext cx="27114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x</a:t>
            </a:r>
            <a:r>
              <a:rPr sz="1600" b="1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6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81330" y="4585652"/>
            <a:ext cx="73977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1</a:t>
            </a:r>
            <a:r>
              <a:rPr sz="18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Mbps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33" name="object 33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0079" y="4135120"/>
            <a:ext cx="650239" cy="477519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4557140" y="4561458"/>
            <a:ext cx="300355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b="1" spc="15" dirty="0">
                <a:solidFill>
                  <a:srgbClr val="6D6D6D"/>
                </a:solidFill>
                <a:latin typeface="Calibri"/>
                <a:cs typeface="Calibri"/>
              </a:rPr>
              <a:t>3G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859020" y="4124959"/>
            <a:ext cx="383540" cy="789940"/>
            <a:chOff x="4859020" y="4124959"/>
            <a:chExt cx="383540" cy="789940"/>
          </a:xfrm>
        </p:grpSpPr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59020" y="4747259"/>
              <a:ext cx="177800" cy="16763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27600" y="4124959"/>
              <a:ext cx="314960" cy="314960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4877053" y="3930650"/>
            <a:ext cx="541655" cy="1600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850" b="1" spc="10" dirty="0">
                <a:solidFill>
                  <a:srgbClr val="12124B"/>
                </a:solidFill>
                <a:latin typeface="Berlin Sans FB Demi"/>
                <a:cs typeface="Berlin Sans FB Demi"/>
              </a:rPr>
              <a:t>INTERNET</a:t>
            </a:r>
            <a:endParaRPr sz="850">
              <a:latin typeface="Berlin Sans FB Demi"/>
              <a:cs typeface="Berlin Sans FB Dem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1310957" y="3700779"/>
            <a:ext cx="3684904" cy="2327910"/>
            <a:chOff x="1310957" y="3700779"/>
            <a:chExt cx="3684904" cy="2327910"/>
          </a:xfrm>
        </p:grpSpPr>
        <p:sp>
          <p:nvSpPr>
            <p:cNvPr id="40" name="object 40"/>
            <p:cNvSpPr/>
            <p:nvPr/>
          </p:nvSpPr>
          <p:spPr>
            <a:xfrm>
              <a:off x="1315719" y="4831079"/>
              <a:ext cx="3565525" cy="12065"/>
            </a:xfrm>
            <a:custGeom>
              <a:avLst/>
              <a:gdLst/>
              <a:ahLst/>
              <a:cxnLst/>
              <a:rect l="l" t="t" r="r" b="b"/>
              <a:pathLst>
                <a:path w="3565525" h="12064">
                  <a:moveTo>
                    <a:pt x="0" y="11938"/>
                  </a:moveTo>
                  <a:lnTo>
                    <a:pt x="3565144" y="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476624" y="4006780"/>
              <a:ext cx="1229360" cy="544195"/>
            </a:xfrm>
            <a:custGeom>
              <a:avLst/>
              <a:gdLst/>
              <a:ahLst/>
              <a:cxnLst/>
              <a:rect l="l" t="t" r="r" b="b"/>
              <a:pathLst>
                <a:path w="1229360" h="544195">
                  <a:moveTo>
                    <a:pt x="1066705" y="99764"/>
                  </a:moveTo>
                  <a:lnTo>
                    <a:pt x="28575" y="99764"/>
                  </a:lnTo>
                  <a:lnTo>
                    <a:pt x="17466" y="102014"/>
                  </a:lnTo>
                  <a:lnTo>
                    <a:pt x="8382" y="108146"/>
                  </a:lnTo>
                  <a:lnTo>
                    <a:pt x="2250" y="117230"/>
                  </a:lnTo>
                  <a:lnTo>
                    <a:pt x="0" y="128339"/>
                  </a:lnTo>
                  <a:lnTo>
                    <a:pt x="0" y="544010"/>
                  </a:lnTo>
                  <a:lnTo>
                    <a:pt x="57150" y="544010"/>
                  </a:lnTo>
                  <a:lnTo>
                    <a:pt x="57150" y="156914"/>
                  </a:lnTo>
                  <a:lnTo>
                    <a:pt x="28575" y="156914"/>
                  </a:lnTo>
                  <a:lnTo>
                    <a:pt x="57150" y="128339"/>
                  </a:lnTo>
                  <a:lnTo>
                    <a:pt x="1115722" y="128339"/>
                  </a:lnTo>
                  <a:lnTo>
                    <a:pt x="1066705" y="99764"/>
                  </a:lnTo>
                  <a:close/>
                </a:path>
                <a:path w="1229360" h="544195">
                  <a:moveTo>
                    <a:pt x="1115722" y="128339"/>
                  </a:moveTo>
                  <a:lnTo>
                    <a:pt x="986536" y="203650"/>
                  </a:lnTo>
                  <a:lnTo>
                    <a:pt x="978088" y="211226"/>
                  </a:lnTo>
                  <a:lnTo>
                    <a:pt x="973343" y="221112"/>
                  </a:lnTo>
                  <a:lnTo>
                    <a:pt x="972623" y="232046"/>
                  </a:lnTo>
                  <a:lnTo>
                    <a:pt x="976249" y="242766"/>
                  </a:lnTo>
                  <a:lnTo>
                    <a:pt x="983825" y="251213"/>
                  </a:lnTo>
                  <a:lnTo>
                    <a:pt x="993711" y="255958"/>
                  </a:lnTo>
                  <a:lnTo>
                    <a:pt x="1004645" y="256678"/>
                  </a:lnTo>
                  <a:lnTo>
                    <a:pt x="1015364" y="253053"/>
                  </a:lnTo>
                  <a:lnTo>
                    <a:pt x="1180132" y="156914"/>
                  </a:lnTo>
                  <a:lnTo>
                    <a:pt x="1172464" y="156914"/>
                  </a:lnTo>
                  <a:lnTo>
                    <a:pt x="1172464" y="152977"/>
                  </a:lnTo>
                  <a:lnTo>
                    <a:pt x="1157986" y="152977"/>
                  </a:lnTo>
                  <a:lnTo>
                    <a:pt x="1115722" y="128339"/>
                  </a:lnTo>
                  <a:close/>
                </a:path>
                <a:path w="1229360" h="544195">
                  <a:moveTo>
                    <a:pt x="57150" y="128339"/>
                  </a:moveTo>
                  <a:lnTo>
                    <a:pt x="28575" y="156914"/>
                  </a:lnTo>
                  <a:lnTo>
                    <a:pt x="57150" y="156914"/>
                  </a:lnTo>
                  <a:lnTo>
                    <a:pt x="57150" y="128339"/>
                  </a:lnTo>
                  <a:close/>
                </a:path>
                <a:path w="1229360" h="544195">
                  <a:moveTo>
                    <a:pt x="1115722" y="128339"/>
                  </a:moveTo>
                  <a:lnTo>
                    <a:pt x="57150" y="128339"/>
                  </a:lnTo>
                  <a:lnTo>
                    <a:pt x="57150" y="156914"/>
                  </a:lnTo>
                  <a:lnTo>
                    <a:pt x="1066705" y="156914"/>
                  </a:lnTo>
                  <a:lnTo>
                    <a:pt x="1115722" y="128339"/>
                  </a:lnTo>
                  <a:close/>
                </a:path>
                <a:path w="1229360" h="544195">
                  <a:moveTo>
                    <a:pt x="1180132" y="99764"/>
                  </a:moveTo>
                  <a:lnTo>
                    <a:pt x="1172464" y="99764"/>
                  </a:lnTo>
                  <a:lnTo>
                    <a:pt x="1172464" y="156914"/>
                  </a:lnTo>
                  <a:lnTo>
                    <a:pt x="1180132" y="156914"/>
                  </a:lnTo>
                  <a:lnTo>
                    <a:pt x="1229105" y="128339"/>
                  </a:lnTo>
                  <a:lnTo>
                    <a:pt x="1180132" y="99764"/>
                  </a:lnTo>
                  <a:close/>
                </a:path>
                <a:path w="1229360" h="544195">
                  <a:moveTo>
                    <a:pt x="1157986" y="103701"/>
                  </a:moveTo>
                  <a:lnTo>
                    <a:pt x="1115722" y="128339"/>
                  </a:lnTo>
                  <a:lnTo>
                    <a:pt x="1157986" y="152977"/>
                  </a:lnTo>
                  <a:lnTo>
                    <a:pt x="1157986" y="103701"/>
                  </a:lnTo>
                  <a:close/>
                </a:path>
                <a:path w="1229360" h="544195">
                  <a:moveTo>
                    <a:pt x="1172464" y="103701"/>
                  </a:moveTo>
                  <a:lnTo>
                    <a:pt x="1157986" y="103701"/>
                  </a:lnTo>
                  <a:lnTo>
                    <a:pt x="1157986" y="152977"/>
                  </a:lnTo>
                  <a:lnTo>
                    <a:pt x="1172464" y="152977"/>
                  </a:lnTo>
                  <a:lnTo>
                    <a:pt x="1172464" y="103701"/>
                  </a:lnTo>
                  <a:close/>
                </a:path>
                <a:path w="1229360" h="544195">
                  <a:moveTo>
                    <a:pt x="1004645" y="0"/>
                  </a:moveTo>
                  <a:lnTo>
                    <a:pt x="993711" y="720"/>
                  </a:lnTo>
                  <a:lnTo>
                    <a:pt x="983825" y="5464"/>
                  </a:lnTo>
                  <a:lnTo>
                    <a:pt x="976249" y="13912"/>
                  </a:lnTo>
                  <a:lnTo>
                    <a:pt x="972623" y="24632"/>
                  </a:lnTo>
                  <a:lnTo>
                    <a:pt x="973343" y="35565"/>
                  </a:lnTo>
                  <a:lnTo>
                    <a:pt x="978088" y="45452"/>
                  </a:lnTo>
                  <a:lnTo>
                    <a:pt x="986536" y="53028"/>
                  </a:lnTo>
                  <a:lnTo>
                    <a:pt x="1115722" y="128339"/>
                  </a:lnTo>
                  <a:lnTo>
                    <a:pt x="1157986" y="103701"/>
                  </a:lnTo>
                  <a:lnTo>
                    <a:pt x="1172464" y="103701"/>
                  </a:lnTo>
                  <a:lnTo>
                    <a:pt x="1172464" y="99764"/>
                  </a:lnTo>
                  <a:lnTo>
                    <a:pt x="1180132" y="99764"/>
                  </a:lnTo>
                  <a:lnTo>
                    <a:pt x="1015364" y="3625"/>
                  </a:lnTo>
                  <a:lnTo>
                    <a:pt x="1004645" y="0"/>
                  </a:lnTo>
                  <a:close/>
                </a:path>
              </a:pathLst>
            </a:custGeom>
            <a:solidFill>
              <a:srgbClr val="1212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987290" y="4927917"/>
              <a:ext cx="0" cy="1092200"/>
            </a:xfrm>
            <a:custGeom>
              <a:avLst/>
              <a:gdLst/>
              <a:ahLst/>
              <a:cxnLst/>
              <a:rect l="l" t="t" r="r" b="b"/>
              <a:pathLst>
                <a:path h="1092200">
                  <a:moveTo>
                    <a:pt x="0" y="0"/>
                  </a:moveTo>
                  <a:lnTo>
                    <a:pt x="0" y="1091882"/>
                  </a:lnTo>
                </a:path>
              </a:pathLst>
            </a:custGeom>
            <a:ln w="1714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743959" y="3713479"/>
              <a:ext cx="568960" cy="345440"/>
            </a:xfrm>
            <a:custGeom>
              <a:avLst/>
              <a:gdLst/>
              <a:ahLst/>
              <a:cxnLst/>
              <a:rect l="l" t="t" r="r" b="b"/>
              <a:pathLst>
                <a:path w="568960" h="345439">
                  <a:moveTo>
                    <a:pt x="0" y="172720"/>
                  </a:moveTo>
                  <a:lnTo>
                    <a:pt x="22357" y="105495"/>
                  </a:lnTo>
                  <a:lnTo>
                    <a:pt x="48588" y="76156"/>
                  </a:lnTo>
                  <a:lnTo>
                    <a:pt x="83327" y="50593"/>
                  </a:lnTo>
                  <a:lnTo>
                    <a:pt x="125431" y="29501"/>
                  </a:lnTo>
                  <a:lnTo>
                    <a:pt x="173753" y="13575"/>
                  </a:lnTo>
                  <a:lnTo>
                    <a:pt x="227151" y="3509"/>
                  </a:lnTo>
                  <a:lnTo>
                    <a:pt x="284479" y="0"/>
                  </a:lnTo>
                  <a:lnTo>
                    <a:pt x="341808" y="3509"/>
                  </a:lnTo>
                  <a:lnTo>
                    <a:pt x="395206" y="13575"/>
                  </a:lnTo>
                  <a:lnTo>
                    <a:pt x="443528" y="29501"/>
                  </a:lnTo>
                  <a:lnTo>
                    <a:pt x="485632" y="50593"/>
                  </a:lnTo>
                  <a:lnTo>
                    <a:pt x="520371" y="76156"/>
                  </a:lnTo>
                  <a:lnTo>
                    <a:pt x="546602" y="105495"/>
                  </a:lnTo>
                  <a:lnTo>
                    <a:pt x="568960" y="172720"/>
                  </a:lnTo>
                  <a:lnTo>
                    <a:pt x="563179" y="207525"/>
                  </a:lnTo>
                  <a:lnTo>
                    <a:pt x="520371" y="269283"/>
                  </a:lnTo>
                  <a:lnTo>
                    <a:pt x="485632" y="294846"/>
                  </a:lnTo>
                  <a:lnTo>
                    <a:pt x="443528" y="315938"/>
                  </a:lnTo>
                  <a:lnTo>
                    <a:pt x="395206" y="331864"/>
                  </a:lnTo>
                  <a:lnTo>
                    <a:pt x="341808" y="341930"/>
                  </a:lnTo>
                  <a:lnTo>
                    <a:pt x="284479" y="345440"/>
                  </a:lnTo>
                  <a:lnTo>
                    <a:pt x="227151" y="341930"/>
                  </a:lnTo>
                  <a:lnTo>
                    <a:pt x="173753" y="331864"/>
                  </a:lnTo>
                  <a:lnTo>
                    <a:pt x="125431" y="315938"/>
                  </a:lnTo>
                  <a:lnTo>
                    <a:pt x="83327" y="294846"/>
                  </a:lnTo>
                  <a:lnTo>
                    <a:pt x="48588" y="269283"/>
                  </a:lnTo>
                  <a:lnTo>
                    <a:pt x="22357" y="239944"/>
                  </a:lnTo>
                  <a:lnTo>
                    <a:pt x="0" y="17272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3838575" y="3741991"/>
            <a:ext cx="37338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x</a:t>
            </a:r>
            <a:r>
              <a:rPr sz="1600" b="1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0000"/>
                </a:solidFill>
                <a:latin typeface="Calibri"/>
                <a:cs typeface="Calibri"/>
              </a:rPr>
              <a:t>16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5699759" y="2812925"/>
            <a:ext cx="467359" cy="700405"/>
            <a:chOff x="5699759" y="2812925"/>
            <a:chExt cx="467359" cy="700405"/>
          </a:xfrm>
        </p:grpSpPr>
        <p:pic>
          <p:nvPicPr>
            <p:cNvPr id="46" name="object 4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46139" y="3335019"/>
              <a:ext cx="167639" cy="1778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699759" y="2812925"/>
              <a:ext cx="467360" cy="352810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294640" y="3188652"/>
            <a:ext cx="963294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10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r>
              <a:rPr sz="1850" b="1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bp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583554" y="3139376"/>
            <a:ext cx="30035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4G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50" name="object 50"/>
          <p:cNvPicPr/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4320" y="2692400"/>
            <a:ext cx="335279" cy="477520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5762878" y="2653030"/>
            <a:ext cx="391160" cy="1600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850" b="1" spc="5" dirty="0">
                <a:solidFill>
                  <a:srgbClr val="12124B"/>
                </a:solidFill>
                <a:latin typeface="Berlin Sans FB Demi"/>
                <a:cs typeface="Berlin Sans FB Demi"/>
              </a:rPr>
              <a:t>CLOUD</a:t>
            </a:r>
            <a:endParaRPr sz="850">
              <a:latin typeface="Berlin Sans FB Demi"/>
              <a:cs typeface="Berlin Sans FB Dem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341437" y="2481579"/>
            <a:ext cx="4729480" cy="3550920"/>
            <a:chOff x="1341437" y="2481579"/>
            <a:chExt cx="4729480" cy="3550920"/>
          </a:xfrm>
        </p:grpSpPr>
        <p:sp>
          <p:nvSpPr>
            <p:cNvPr id="53" name="object 53"/>
            <p:cNvSpPr/>
            <p:nvPr/>
          </p:nvSpPr>
          <p:spPr>
            <a:xfrm>
              <a:off x="1346200" y="3347719"/>
              <a:ext cx="4714875" cy="25400"/>
            </a:xfrm>
            <a:custGeom>
              <a:avLst/>
              <a:gdLst/>
              <a:ahLst/>
              <a:cxnLst/>
              <a:rect l="l" t="t" r="r" b="b"/>
              <a:pathLst>
                <a:path w="4714875" h="25400">
                  <a:moveTo>
                    <a:pt x="0" y="25145"/>
                  </a:moveTo>
                  <a:lnTo>
                    <a:pt x="4714494" y="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685665" y="2807900"/>
              <a:ext cx="665480" cy="1285240"/>
            </a:xfrm>
            <a:custGeom>
              <a:avLst/>
              <a:gdLst/>
              <a:ahLst/>
              <a:cxnLst/>
              <a:rect l="l" t="t" r="r" b="b"/>
              <a:pathLst>
                <a:path w="665479" h="1285239">
                  <a:moveTo>
                    <a:pt x="502952" y="99764"/>
                  </a:moveTo>
                  <a:lnTo>
                    <a:pt x="28575" y="99764"/>
                  </a:lnTo>
                  <a:lnTo>
                    <a:pt x="17466" y="102014"/>
                  </a:lnTo>
                  <a:lnTo>
                    <a:pt x="8382" y="108146"/>
                  </a:lnTo>
                  <a:lnTo>
                    <a:pt x="2250" y="117230"/>
                  </a:lnTo>
                  <a:lnTo>
                    <a:pt x="0" y="128339"/>
                  </a:lnTo>
                  <a:lnTo>
                    <a:pt x="0" y="1284928"/>
                  </a:lnTo>
                  <a:lnTo>
                    <a:pt x="57150" y="1284928"/>
                  </a:lnTo>
                  <a:lnTo>
                    <a:pt x="57150" y="156914"/>
                  </a:lnTo>
                  <a:lnTo>
                    <a:pt x="28575" y="156914"/>
                  </a:lnTo>
                  <a:lnTo>
                    <a:pt x="57150" y="128339"/>
                  </a:lnTo>
                  <a:lnTo>
                    <a:pt x="551969" y="128339"/>
                  </a:lnTo>
                  <a:lnTo>
                    <a:pt x="502952" y="99764"/>
                  </a:lnTo>
                  <a:close/>
                </a:path>
                <a:path w="665479" h="1285239">
                  <a:moveTo>
                    <a:pt x="551969" y="128339"/>
                  </a:moveTo>
                  <a:lnTo>
                    <a:pt x="422783" y="203650"/>
                  </a:lnTo>
                  <a:lnTo>
                    <a:pt x="414264" y="211226"/>
                  </a:lnTo>
                  <a:lnTo>
                    <a:pt x="409495" y="221112"/>
                  </a:lnTo>
                  <a:lnTo>
                    <a:pt x="408799" y="232046"/>
                  </a:lnTo>
                  <a:lnTo>
                    <a:pt x="412496" y="242766"/>
                  </a:lnTo>
                  <a:lnTo>
                    <a:pt x="419998" y="251213"/>
                  </a:lnTo>
                  <a:lnTo>
                    <a:pt x="429847" y="255958"/>
                  </a:lnTo>
                  <a:lnTo>
                    <a:pt x="440767" y="256678"/>
                  </a:lnTo>
                  <a:lnTo>
                    <a:pt x="451485" y="253053"/>
                  </a:lnTo>
                  <a:lnTo>
                    <a:pt x="616350" y="156914"/>
                  </a:lnTo>
                  <a:lnTo>
                    <a:pt x="608584" y="156914"/>
                  </a:lnTo>
                  <a:lnTo>
                    <a:pt x="608584" y="152977"/>
                  </a:lnTo>
                  <a:lnTo>
                    <a:pt x="594233" y="152977"/>
                  </a:lnTo>
                  <a:lnTo>
                    <a:pt x="551969" y="128339"/>
                  </a:lnTo>
                  <a:close/>
                </a:path>
                <a:path w="665479" h="1285239">
                  <a:moveTo>
                    <a:pt x="57150" y="128339"/>
                  </a:moveTo>
                  <a:lnTo>
                    <a:pt x="28575" y="156914"/>
                  </a:lnTo>
                  <a:lnTo>
                    <a:pt x="57150" y="156914"/>
                  </a:lnTo>
                  <a:lnTo>
                    <a:pt x="57150" y="128339"/>
                  </a:lnTo>
                  <a:close/>
                </a:path>
                <a:path w="665479" h="1285239">
                  <a:moveTo>
                    <a:pt x="551969" y="128339"/>
                  </a:moveTo>
                  <a:lnTo>
                    <a:pt x="57150" y="128339"/>
                  </a:lnTo>
                  <a:lnTo>
                    <a:pt x="57150" y="156914"/>
                  </a:lnTo>
                  <a:lnTo>
                    <a:pt x="502952" y="156914"/>
                  </a:lnTo>
                  <a:lnTo>
                    <a:pt x="551969" y="128339"/>
                  </a:lnTo>
                  <a:close/>
                </a:path>
                <a:path w="665479" h="1285239">
                  <a:moveTo>
                    <a:pt x="616350" y="99764"/>
                  </a:moveTo>
                  <a:lnTo>
                    <a:pt x="608584" y="99764"/>
                  </a:lnTo>
                  <a:lnTo>
                    <a:pt x="608584" y="156914"/>
                  </a:lnTo>
                  <a:lnTo>
                    <a:pt x="616350" y="156914"/>
                  </a:lnTo>
                  <a:lnTo>
                    <a:pt x="665352" y="128339"/>
                  </a:lnTo>
                  <a:lnTo>
                    <a:pt x="616350" y="99764"/>
                  </a:lnTo>
                  <a:close/>
                </a:path>
                <a:path w="665479" h="1285239">
                  <a:moveTo>
                    <a:pt x="594233" y="103701"/>
                  </a:moveTo>
                  <a:lnTo>
                    <a:pt x="551969" y="128339"/>
                  </a:lnTo>
                  <a:lnTo>
                    <a:pt x="594233" y="152977"/>
                  </a:lnTo>
                  <a:lnTo>
                    <a:pt x="594233" y="103701"/>
                  </a:lnTo>
                  <a:close/>
                </a:path>
                <a:path w="665479" h="1285239">
                  <a:moveTo>
                    <a:pt x="608584" y="103701"/>
                  </a:moveTo>
                  <a:lnTo>
                    <a:pt x="594233" y="103701"/>
                  </a:lnTo>
                  <a:lnTo>
                    <a:pt x="594233" y="152977"/>
                  </a:lnTo>
                  <a:lnTo>
                    <a:pt x="608584" y="152977"/>
                  </a:lnTo>
                  <a:lnTo>
                    <a:pt x="608584" y="103701"/>
                  </a:lnTo>
                  <a:close/>
                </a:path>
                <a:path w="665479" h="1285239">
                  <a:moveTo>
                    <a:pt x="440767" y="0"/>
                  </a:moveTo>
                  <a:lnTo>
                    <a:pt x="429847" y="720"/>
                  </a:lnTo>
                  <a:lnTo>
                    <a:pt x="419998" y="5464"/>
                  </a:lnTo>
                  <a:lnTo>
                    <a:pt x="412496" y="13912"/>
                  </a:lnTo>
                  <a:lnTo>
                    <a:pt x="408799" y="24632"/>
                  </a:lnTo>
                  <a:lnTo>
                    <a:pt x="409495" y="35565"/>
                  </a:lnTo>
                  <a:lnTo>
                    <a:pt x="414264" y="45452"/>
                  </a:lnTo>
                  <a:lnTo>
                    <a:pt x="422783" y="53028"/>
                  </a:lnTo>
                  <a:lnTo>
                    <a:pt x="551969" y="128339"/>
                  </a:lnTo>
                  <a:lnTo>
                    <a:pt x="594233" y="103701"/>
                  </a:lnTo>
                  <a:lnTo>
                    <a:pt x="608584" y="103701"/>
                  </a:lnTo>
                  <a:lnTo>
                    <a:pt x="608584" y="99764"/>
                  </a:lnTo>
                  <a:lnTo>
                    <a:pt x="616350" y="99764"/>
                  </a:lnTo>
                  <a:lnTo>
                    <a:pt x="451485" y="3625"/>
                  </a:lnTo>
                  <a:lnTo>
                    <a:pt x="440767" y="0"/>
                  </a:lnTo>
                  <a:close/>
                </a:path>
              </a:pathLst>
            </a:custGeom>
            <a:solidFill>
              <a:srgbClr val="1212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058027" y="3495357"/>
              <a:ext cx="0" cy="2524760"/>
            </a:xfrm>
            <a:custGeom>
              <a:avLst/>
              <a:gdLst/>
              <a:ahLst/>
              <a:cxnLst/>
              <a:rect l="l" t="t" r="r" b="b"/>
              <a:pathLst>
                <a:path h="2524760">
                  <a:moveTo>
                    <a:pt x="0" y="0"/>
                  </a:moveTo>
                  <a:lnTo>
                    <a:pt x="0" y="2524442"/>
                  </a:lnTo>
                </a:path>
              </a:pathLst>
            </a:custGeom>
            <a:ln w="25019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46600" y="2494279"/>
              <a:ext cx="640080" cy="345440"/>
            </a:xfrm>
            <a:custGeom>
              <a:avLst/>
              <a:gdLst/>
              <a:ahLst/>
              <a:cxnLst/>
              <a:rect l="l" t="t" r="r" b="b"/>
              <a:pathLst>
                <a:path w="640079" h="345439">
                  <a:moveTo>
                    <a:pt x="0" y="172720"/>
                  </a:moveTo>
                  <a:lnTo>
                    <a:pt x="20018" y="112457"/>
                  </a:lnTo>
                  <a:lnTo>
                    <a:pt x="75259" y="61444"/>
                  </a:lnTo>
                  <a:lnTo>
                    <a:pt x="113829" y="40626"/>
                  </a:lnTo>
                  <a:lnTo>
                    <a:pt x="158496" y="23584"/>
                  </a:lnTo>
                  <a:lnTo>
                    <a:pt x="208355" y="10807"/>
                  </a:lnTo>
                  <a:lnTo>
                    <a:pt x="262504" y="2783"/>
                  </a:lnTo>
                  <a:lnTo>
                    <a:pt x="320039" y="0"/>
                  </a:lnTo>
                  <a:lnTo>
                    <a:pt x="377575" y="2783"/>
                  </a:lnTo>
                  <a:lnTo>
                    <a:pt x="431724" y="10807"/>
                  </a:lnTo>
                  <a:lnTo>
                    <a:pt x="481583" y="23584"/>
                  </a:lnTo>
                  <a:lnTo>
                    <a:pt x="526250" y="40626"/>
                  </a:lnTo>
                  <a:lnTo>
                    <a:pt x="564820" y="61444"/>
                  </a:lnTo>
                  <a:lnTo>
                    <a:pt x="596391" y="85550"/>
                  </a:lnTo>
                  <a:lnTo>
                    <a:pt x="634924" y="141676"/>
                  </a:lnTo>
                  <a:lnTo>
                    <a:pt x="640079" y="172720"/>
                  </a:lnTo>
                  <a:lnTo>
                    <a:pt x="634924" y="203763"/>
                  </a:lnTo>
                  <a:lnTo>
                    <a:pt x="596391" y="259889"/>
                  </a:lnTo>
                  <a:lnTo>
                    <a:pt x="564820" y="283995"/>
                  </a:lnTo>
                  <a:lnTo>
                    <a:pt x="526250" y="304813"/>
                  </a:lnTo>
                  <a:lnTo>
                    <a:pt x="481583" y="321855"/>
                  </a:lnTo>
                  <a:lnTo>
                    <a:pt x="431724" y="334632"/>
                  </a:lnTo>
                  <a:lnTo>
                    <a:pt x="377575" y="342656"/>
                  </a:lnTo>
                  <a:lnTo>
                    <a:pt x="320039" y="345440"/>
                  </a:lnTo>
                  <a:lnTo>
                    <a:pt x="262504" y="342656"/>
                  </a:lnTo>
                  <a:lnTo>
                    <a:pt x="208355" y="334632"/>
                  </a:lnTo>
                  <a:lnTo>
                    <a:pt x="158496" y="321855"/>
                  </a:lnTo>
                  <a:lnTo>
                    <a:pt x="113829" y="304813"/>
                  </a:lnTo>
                  <a:lnTo>
                    <a:pt x="75259" y="283995"/>
                  </a:lnTo>
                  <a:lnTo>
                    <a:pt x="43688" y="259889"/>
                  </a:lnTo>
                  <a:lnTo>
                    <a:pt x="5155" y="203763"/>
                  </a:lnTo>
                  <a:lnTo>
                    <a:pt x="0" y="17272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627626" y="2523172"/>
            <a:ext cx="473709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x</a:t>
            </a:r>
            <a:r>
              <a:rPr sz="1600" b="1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100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6583680" y="883602"/>
            <a:ext cx="800735" cy="5412105"/>
            <a:chOff x="6583680" y="883602"/>
            <a:chExt cx="800735" cy="5412105"/>
          </a:xfrm>
        </p:grpSpPr>
        <p:pic>
          <p:nvPicPr>
            <p:cNvPr id="59" name="object 59"/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3680" y="965199"/>
              <a:ext cx="396240" cy="416560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359586" y="894397"/>
              <a:ext cx="0" cy="5125720"/>
            </a:xfrm>
            <a:custGeom>
              <a:avLst/>
              <a:gdLst/>
              <a:ahLst/>
              <a:cxnLst/>
              <a:rect l="l" t="t" r="r" b="b"/>
              <a:pathLst>
                <a:path h="5125720">
                  <a:moveTo>
                    <a:pt x="0" y="0"/>
                  </a:moveTo>
                  <a:lnTo>
                    <a:pt x="0" y="5125402"/>
                  </a:lnTo>
                </a:path>
              </a:pathLst>
            </a:custGeom>
            <a:ln w="21424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345997" y="6284512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0" y="0"/>
                  </a:moveTo>
                  <a:lnTo>
                    <a:pt x="27178" y="0"/>
                  </a:lnTo>
                </a:path>
              </a:pathLst>
            </a:custGeom>
            <a:ln w="21424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361950" y="794956"/>
            <a:ext cx="79946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1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r>
              <a:rPr sz="18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1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bp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929119" y="765492"/>
            <a:ext cx="30035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5G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1361757" y="815339"/>
            <a:ext cx="6776720" cy="1913889"/>
            <a:chOff x="1361757" y="815339"/>
            <a:chExt cx="6776720" cy="1913889"/>
          </a:xfrm>
        </p:grpSpPr>
        <p:sp>
          <p:nvSpPr>
            <p:cNvPr id="65" name="object 65"/>
            <p:cNvSpPr/>
            <p:nvPr/>
          </p:nvSpPr>
          <p:spPr>
            <a:xfrm>
              <a:off x="1366519" y="939799"/>
              <a:ext cx="5993765" cy="0"/>
            </a:xfrm>
            <a:custGeom>
              <a:avLst/>
              <a:gdLst/>
              <a:ahLst/>
              <a:cxnLst/>
              <a:rect l="l" t="t" r="r" b="b"/>
              <a:pathLst>
                <a:path w="5993765">
                  <a:moveTo>
                    <a:pt x="0" y="0"/>
                  </a:moveTo>
                  <a:lnTo>
                    <a:pt x="5993510" y="0"/>
                  </a:lnTo>
                </a:path>
              </a:pathLst>
            </a:custGeom>
            <a:ln w="9525">
              <a:solidFill>
                <a:srgbClr val="4885C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488304" y="1090860"/>
              <a:ext cx="1003935" cy="1638935"/>
            </a:xfrm>
            <a:custGeom>
              <a:avLst/>
              <a:gdLst/>
              <a:ahLst/>
              <a:cxnLst/>
              <a:rect l="l" t="t" r="r" b="b"/>
              <a:pathLst>
                <a:path w="1003935" h="1638935">
                  <a:moveTo>
                    <a:pt x="841534" y="99764"/>
                  </a:moveTo>
                  <a:lnTo>
                    <a:pt x="28575" y="99764"/>
                  </a:lnTo>
                  <a:lnTo>
                    <a:pt x="17466" y="102014"/>
                  </a:lnTo>
                  <a:lnTo>
                    <a:pt x="8382" y="108146"/>
                  </a:lnTo>
                  <a:lnTo>
                    <a:pt x="2250" y="117230"/>
                  </a:lnTo>
                  <a:lnTo>
                    <a:pt x="0" y="128339"/>
                  </a:lnTo>
                  <a:lnTo>
                    <a:pt x="0" y="1638369"/>
                  </a:lnTo>
                  <a:lnTo>
                    <a:pt x="57150" y="1638369"/>
                  </a:lnTo>
                  <a:lnTo>
                    <a:pt x="57150" y="156914"/>
                  </a:lnTo>
                  <a:lnTo>
                    <a:pt x="28575" y="156914"/>
                  </a:lnTo>
                  <a:lnTo>
                    <a:pt x="57150" y="128339"/>
                  </a:lnTo>
                  <a:lnTo>
                    <a:pt x="890551" y="128339"/>
                  </a:lnTo>
                  <a:lnTo>
                    <a:pt x="841534" y="99764"/>
                  </a:lnTo>
                  <a:close/>
                </a:path>
                <a:path w="1003935" h="1638935">
                  <a:moveTo>
                    <a:pt x="890551" y="128339"/>
                  </a:moveTo>
                  <a:lnTo>
                    <a:pt x="761365" y="203650"/>
                  </a:lnTo>
                  <a:lnTo>
                    <a:pt x="752899" y="211226"/>
                  </a:lnTo>
                  <a:lnTo>
                    <a:pt x="748125" y="221112"/>
                  </a:lnTo>
                  <a:lnTo>
                    <a:pt x="747398" y="232046"/>
                  </a:lnTo>
                  <a:lnTo>
                    <a:pt x="751078" y="242766"/>
                  </a:lnTo>
                  <a:lnTo>
                    <a:pt x="758636" y="251213"/>
                  </a:lnTo>
                  <a:lnTo>
                    <a:pt x="768492" y="255958"/>
                  </a:lnTo>
                  <a:lnTo>
                    <a:pt x="779420" y="256678"/>
                  </a:lnTo>
                  <a:lnTo>
                    <a:pt x="790194" y="253053"/>
                  </a:lnTo>
                  <a:lnTo>
                    <a:pt x="954961" y="156914"/>
                  </a:lnTo>
                  <a:lnTo>
                    <a:pt x="947166" y="156914"/>
                  </a:lnTo>
                  <a:lnTo>
                    <a:pt x="947166" y="152977"/>
                  </a:lnTo>
                  <a:lnTo>
                    <a:pt x="932815" y="152977"/>
                  </a:lnTo>
                  <a:lnTo>
                    <a:pt x="890551" y="128339"/>
                  </a:lnTo>
                  <a:close/>
                </a:path>
                <a:path w="1003935" h="1638935">
                  <a:moveTo>
                    <a:pt x="57150" y="128339"/>
                  </a:moveTo>
                  <a:lnTo>
                    <a:pt x="28575" y="156914"/>
                  </a:lnTo>
                  <a:lnTo>
                    <a:pt x="57150" y="156914"/>
                  </a:lnTo>
                  <a:lnTo>
                    <a:pt x="57150" y="128339"/>
                  </a:lnTo>
                  <a:close/>
                </a:path>
                <a:path w="1003935" h="1638935">
                  <a:moveTo>
                    <a:pt x="890551" y="128339"/>
                  </a:moveTo>
                  <a:lnTo>
                    <a:pt x="57150" y="128339"/>
                  </a:lnTo>
                  <a:lnTo>
                    <a:pt x="57150" y="156914"/>
                  </a:lnTo>
                  <a:lnTo>
                    <a:pt x="841534" y="156914"/>
                  </a:lnTo>
                  <a:lnTo>
                    <a:pt x="890551" y="128339"/>
                  </a:lnTo>
                  <a:close/>
                </a:path>
                <a:path w="1003935" h="1638935">
                  <a:moveTo>
                    <a:pt x="954961" y="99764"/>
                  </a:moveTo>
                  <a:lnTo>
                    <a:pt x="947166" y="99764"/>
                  </a:lnTo>
                  <a:lnTo>
                    <a:pt x="947166" y="156914"/>
                  </a:lnTo>
                  <a:lnTo>
                    <a:pt x="954961" y="156914"/>
                  </a:lnTo>
                  <a:lnTo>
                    <a:pt x="1003935" y="128339"/>
                  </a:lnTo>
                  <a:lnTo>
                    <a:pt x="954961" y="99764"/>
                  </a:lnTo>
                  <a:close/>
                </a:path>
                <a:path w="1003935" h="1638935">
                  <a:moveTo>
                    <a:pt x="932815" y="103701"/>
                  </a:moveTo>
                  <a:lnTo>
                    <a:pt x="890551" y="128339"/>
                  </a:lnTo>
                  <a:lnTo>
                    <a:pt x="932815" y="152977"/>
                  </a:lnTo>
                  <a:lnTo>
                    <a:pt x="932815" y="103701"/>
                  </a:lnTo>
                  <a:close/>
                </a:path>
                <a:path w="1003935" h="1638935">
                  <a:moveTo>
                    <a:pt x="947166" y="103701"/>
                  </a:moveTo>
                  <a:lnTo>
                    <a:pt x="932815" y="103701"/>
                  </a:lnTo>
                  <a:lnTo>
                    <a:pt x="932815" y="152977"/>
                  </a:lnTo>
                  <a:lnTo>
                    <a:pt x="947166" y="152977"/>
                  </a:lnTo>
                  <a:lnTo>
                    <a:pt x="947166" y="103701"/>
                  </a:lnTo>
                  <a:close/>
                </a:path>
                <a:path w="1003935" h="1638935">
                  <a:moveTo>
                    <a:pt x="779420" y="0"/>
                  </a:moveTo>
                  <a:lnTo>
                    <a:pt x="768492" y="720"/>
                  </a:lnTo>
                  <a:lnTo>
                    <a:pt x="758636" y="5464"/>
                  </a:lnTo>
                  <a:lnTo>
                    <a:pt x="751078" y="13912"/>
                  </a:lnTo>
                  <a:lnTo>
                    <a:pt x="747398" y="24632"/>
                  </a:lnTo>
                  <a:lnTo>
                    <a:pt x="748125" y="35565"/>
                  </a:lnTo>
                  <a:lnTo>
                    <a:pt x="752899" y="45452"/>
                  </a:lnTo>
                  <a:lnTo>
                    <a:pt x="761365" y="53028"/>
                  </a:lnTo>
                  <a:lnTo>
                    <a:pt x="890551" y="128339"/>
                  </a:lnTo>
                  <a:lnTo>
                    <a:pt x="932815" y="103701"/>
                  </a:lnTo>
                  <a:lnTo>
                    <a:pt x="947166" y="103701"/>
                  </a:lnTo>
                  <a:lnTo>
                    <a:pt x="947166" y="99764"/>
                  </a:lnTo>
                  <a:lnTo>
                    <a:pt x="954961" y="99764"/>
                  </a:lnTo>
                  <a:lnTo>
                    <a:pt x="790194" y="3625"/>
                  </a:lnTo>
                  <a:lnTo>
                    <a:pt x="779420" y="0"/>
                  </a:lnTo>
                  <a:close/>
                </a:path>
              </a:pathLst>
            </a:custGeom>
            <a:solidFill>
              <a:srgbClr val="1212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59399" y="828039"/>
              <a:ext cx="762000" cy="345440"/>
            </a:xfrm>
            <a:custGeom>
              <a:avLst/>
              <a:gdLst/>
              <a:ahLst/>
              <a:cxnLst/>
              <a:rect l="l" t="t" r="r" b="b"/>
              <a:pathLst>
                <a:path w="762000" h="345440">
                  <a:moveTo>
                    <a:pt x="0" y="172720"/>
                  </a:moveTo>
                  <a:lnTo>
                    <a:pt x="19421" y="118132"/>
                  </a:lnTo>
                  <a:lnTo>
                    <a:pt x="73505" y="70719"/>
                  </a:lnTo>
                  <a:lnTo>
                    <a:pt x="111585" y="50593"/>
                  </a:lnTo>
                  <a:lnTo>
                    <a:pt x="155978" y="33328"/>
                  </a:lnTo>
                  <a:lnTo>
                    <a:pt x="205900" y="19281"/>
                  </a:lnTo>
                  <a:lnTo>
                    <a:pt x="260567" y="8806"/>
                  </a:lnTo>
                  <a:lnTo>
                    <a:pt x="319195" y="2260"/>
                  </a:lnTo>
                  <a:lnTo>
                    <a:pt x="381000" y="0"/>
                  </a:lnTo>
                  <a:lnTo>
                    <a:pt x="442804" y="2260"/>
                  </a:lnTo>
                  <a:lnTo>
                    <a:pt x="501432" y="8806"/>
                  </a:lnTo>
                  <a:lnTo>
                    <a:pt x="556099" y="19281"/>
                  </a:lnTo>
                  <a:lnTo>
                    <a:pt x="606021" y="33328"/>
                  </a:lnTo>
                  <a:lnTo>
                    <a:pt x="650414" y="50593"/>
                  </a:lnTo>
                  <a:lnTo>
                    <a:pt x="688494" y="70719"/>
                  </a:lnTo>
                  <a:lnTo>
                    <a:pt x="719476" y="93351"/>
                  </a:lnTo>
                  <a:lnTo>
                    <a:pt x="757013" y="144707"/>
                  </a:lnTo>
                  <a:lnTo>
                    <a:pt x="762000" y="172720"/>
                  </a:lnTo>
                  <a:lnTo>
                    <a:pt x="757013" y="200732"/>
                  </a:lnTo>
                  <a:lnTo>
                    <a:pt x="719476" y="252088"/>
                  </a:lnTo>
                  <a:lnTo>
                    <a:pt x="688494" y="274720"/>
                  </a:lnTo>
                  <a:lnTo>
                    <a:pt x="650414" y="294846"/>
                  </a:lnTo>
                  <a:lnTo>
                    <a:pt x="606021" y="312111"/>
                  </a:lnTo>
                  <a:lnTo>
                    <a:pt x="556099" y="326158"/>
                  </a:lnTo>
                  <a:lnTo>
                    <a:pt x="501432" y="336633"/>
                  </a:lnTo>
                  <a:lnTo>
                    <a:pt x="442804" y="343179"/>
                  </a:lnTo>
                  <a:lnTo>
                    <a:pt x="381000" y="345439"/>
                  </a:lnTo>
                  <a:lnTo>
                    <a:pt x="319195" y="343179"/>
                  </a:lnTo>
                  <a:lnTo>
                    <a:pt x="260567" y="336633"/>
                  </a:lnTo>
                  <a:lnTo>
                    <a:pt x="205900" y="326158"/>
                  </a:lnTo>
                  <a:lnTo>
                    <a:pt x="155978" y="312111"/>
                  </a:lnTo>
                  <a:lnTo>
                    <a:pt x="111585" y="294846"/>
                  </a:lnTo>
                  <a:lnTo>
                    <a:pt x="73505" y="274720"/>
                  </a:lnTo>
                  <a:lnTo>
                    <a:pt x="42523" y="252088"/>
                  </a:lnTo>
                  <a:lnTo>
                    <a:pt x="4986" y="200732"/>
                  </a:lnTo>
                  <a:lnTo>
                    <a:pt x="0" y="17272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57440" y="894079"/>
              <a:ext cx="680720" cy="447039"/>
            </a:xfrm>
            <a:prstGeom prst="rect">
              <a:avLst/>
            </a:prstGeom>
          </p:spPr>
        </p:pic>
      </p:grpSp>
      <p:sp>
        <p:nvSpPr>
          <p:cNvPr id="69" name="object 69"/>
          <p:cNvSpPr txBox="1"/>
          <p:nvPr/>
        </p:nvSpPr>
        <p:spPr>
          <a:xfrm>
            <a:off x="5499734" y="851852"/>
            <a:ext cx="473709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0000"/>
                </a:solidFill>
                <a:latin typeface="Calibri"/>
                <a:cs typeface="Calibri"/>
              </a:rPr>
              <a:t>x</a:t>
            </a:r>
            <a:r>
              <a:rPr sz="1600" b="1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Calibri"/>
                <a:cs typeface="Calibri"/>
              </a:rPr>
              <a:t>100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70" name="object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87259" y="886460"/>
            <a:ext cx="167640" cy="167639"/>
          </a:xfrm>
          <a:prstGeom prst="rect">
            <a:avLst/>
          </a:prstGeom>
        </p:spPr>
      </p:pic>
      <p:sp>
        <p:nvSpPr>
          <p:cNvPr id="71" name="object 71"/>
          <p:cNvSpPr txBox="1"/>
          <p:nvPr/>
        </p:nvSpPr>
        <p:spPr>
          <a:xfrm>
            <a:off x="249554" y="1251267"/>
            <a:ext cx="75946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2124B"/>
                </a:solidFill>
                <a:latin typeface="Calibri"/>
                <a:cs typeface="Calibri"/>
              </a:rPr>
              <a:t>Throughput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154289" y="6050915"/>
            <a:ext cx="33591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35" dirty="0">
                <a:solidFill>
                  <a:srgbClr val="12124B"/>
                </a:solidFill>
                <a:latin typeface="Calibri"/>
                <a:cs typeface="Calibri"/>
              </a:rPr>
              <a:t>T</a:t>
            </a:r>
            <a:r>
              <a:rPr sz="1200" b="1" spc="20" dirty="0">
                <a:solidFill>
                  <a:srgbClr val="12124B"/>
                </a:solidFill>
                <a:latin typeface="Calibri"/>
                <a:cs typeface="Calibri"/>
              </a:rPr>
              <a:t>i</a:t>
            </a:r>
            <a:r>
              <a:rPr sz="1200" b="1" spc="-20" dirty="0">
                <a:solidFill>
                  <a:srgbClr val="12124B"/>
                </a:solidFill>
                <a:latin typeface="Calibri"/>
                <a:cs typeface="Calibri"/>
              </a:rPr>
              <a:t>m</a:t>
            </a:r>
            <a:r>
              <a:rPr sz="1200" b="1" dirty="0">
                <a:solidFill>
                  <a:srgbClr val="12124B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1343660" y="6007100"/>
            <a:ext cx="6741159" cy="283845"/>
            <a:chOff x="1343660" y="6007100"/>
            <a:chExt cx="6741159" cy="283845"/>
          </a:xfrm>
        </p:grpSpPr>
        <p:sp>
          <p:nvSpPr>
            <p:cNvPr id="74" name="object 74"/>
            <p:cNvSpPr/>
            <p:nvPr/>
          </p:nvSpPr>
          <p:spPr>
            <a:xfrm>
              <a:off x="1356360" y="6192520"/>
              <a:ext cx="6715759" cy="81280"/>
            </a:xfrm>
            <a:custGeom>
              <a:avLst/>
              <a:gdLst/>
              <a:ahLst/>
              <a:cxnLst/>
              <a:rect l="l" t="t" r="r" b="b"/>
              <a:pathLst>
                <a:path w="6715759" h="81279">
                  <a:moveTo>
                    <a:pt x="6715759" y="0"/>
                  </a:moveTo>
                  <a:lnTo>
                    <a:pt x="0" y="0"/>
                  </a:lnTo>
                  <a:lnTo>
                    <a:pt x="0" y="81279"/>
                  </a:lnTo>
                  <a:lnTo>
                    <a:pt x="6715759" y="81279"/>
                  </a:lnTo>
                  <a:lnTo>
                    <a:pt x="6715759" y="0"/>
                  </a:lnTo>
                  <a:close/>
                </a:path>
              </a:pathLst>
            </a:custGeom>
            <a:solidFill>
              <a:srgbClr val="004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356360" y="6192520"/>
              <a:ext cx="6715759" cy="81280"/>
            </a:xfrm>
            <a:custGeom>
              <a:avLst/>
              <a:gdLst/>
              <a:ahLst/>
              <a:cxnLst/>
              <a:rect l="l" t="t" r="r" b="b"/>
              <a:pathLst>
                <a:path w="6715759" h="81279">
                  <a:moveTo>
                    <a:pt x="0" y="81279"/>
                  </a:moveTo>
                  <a:lnTo>
                    <a:pt x="6715759" y="81279"/>
                  </a:lnTo>
                  <a:lnTo>
                    <a:pt x="6715759" y="0"/>
                  </a:lnTo>
                  <a:lnTo>
                    <a:pt x="0" y="0"/>
                  </a:lnTo>
                  <a:lnTo>
                    <a:pt x="0" y="81279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520439" y="6263640"/>
              <a:ext cx="3830320" cy="22225"/>
            </a:xfrm>
            <a:custGeom>
              <a:avLst/>
              <a:gdLst/>
              <a:ahLst/>
              <a:cxnLst/>
              <a:rect l="l" t="t" r="r" b="b"/>
              <a:pathLst>
                <a:path w="3830320" h="22225">
                  <a:moveTo>
                    <a:pt x="0" y="0"/>
                  </a:moveTo>
                  <a:lnTo>
                    <a:pt x="0" y="22085"/>
                  </a:lnTo>
                </a:path>
                <a:path w="3830320" h="22225">
                  <a:moveTo>
                    <a:pt x="1452880" y="0"/>
                  </a:moveTo>
                  <a:lnTo>
                    <a:pt x="1452880" y="22085"/>
                  </a:lnTo>
                </a:path>
                <a:path w="3830320" h="22225">
                  <a:moveTo>
                    <a:pt x="2529840" y="0"/>
                  </a:moveTo>
                  <a:lnTo>
                    <a:pt x="2529840" y="22085"/>
                  </a:lnTo>
                </a:path>
                <a:path w="3830320" h="22225">
                  <a:moveTo>
                    <a:pt x="3830319" y="0"/>
                  </a:moveTo>
                  <a:lnTo>
                    <a:pt x="3830319" y="11925"/>
                  </a:lnTo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510280" y="6019800"/>
              <a:ext cx="4561840" cy="243840"/>
            </a:xfrm>
            <a:custGeom>
              <a:avLst/>
              <a:gdLst/>
              <a:ahLst/>
              <a:cxnLst/>
              <a:rect l="l" t="t" r="r" b="b"/>
              <a:pathLst>
                <a:path w="4561840" h="243839">
                  <a:moveTo>
                    <a:pt x="4561839" y="0"/>
                  </a:moveTo>
                  <a:lnTo>
                    <a:pt x="0" y="0"/>
                  </a:lnTo>
                  <a:lnTo>
                    <a:pt x="0" y="243840"/>
                  </a:lnTo>
                  <a:lnTo>
                    <a:pt x="4561839" y="243840"/>
                  </a:lnTo>
                  <a:lnTo>
                    <a:pt x="4561839" y="0"/>
                  </a:lnTo>
                  <a:close/>
                </a:path>
              </a:pathLst>
            </a:custGeom>
            <a:solidFill>
              <a:srgbClr val="004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510280" y="6019800"/>
              <a:ext cx="4561840" cy="243840"/>
            </a:xfrm>
            <a:custGeom>
              <a:avLst/>
              <a:gdLst/>
              <a:ahLst/>
              <a:cxnLst/>
              <a:rect l="l" t="t" r="r" b="b"/>
              <a:pathLst>
                <a:path w="4561840" h="243839">
                  <a:moveTo>
                    <a:pt x="0" y="243840"/>
                  </a:moveTo>
                  <a:lnTo>
                    <a:pt x="4561839" y="243840"/>
                  </a:lnTo>
                  <a:lnTo>
                    <a:pt x="4561839" y="0"/>
                  </a:lnTo>
                  <a:lnTo>
                    <a:pt x="0" y="0"/>
                  </a:lnTo>
                  <a:lnTo>
                    <a:pt x="0" y="243840"/>
                  </a:lnTo>
                  <a:close/>
                </a:path>
              </a:pathLst>
            </a:custGeom>
            <a:ln w="2540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5315965" y="5957887"/>
            <a:ext cx="74422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b="1" spc="3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b="1" spc="1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2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1376680" y="5999479"/>
            <a:ext cx="5993765" cy="0"/>
          </a:xfrm>
          <a:custGeom>
            <a:avLst/>
            <a:gdLst/>
            <a:ahLst/>
            <a:cxnLst/>
            <a:rect l="l" t="t" r="r" b="b"/>
            <a:pathLst>
              <a:path w="5993765">
                <a:moveTo>
                  <a:pt x="0" y="0"/>
                </a:moveTo>
                <a:lnTo>
                  <a:pt x="5993511" y="0"/>
                </a:lnTo>
              </a:path>
            </a:pathLst>
          </a:custGeom>
          <a:ln w="9525">
            <a:solidFill>
              <a:srgbClr val="4885C5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2144141" y="5938520"/>
            <a:ext cx="675640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1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1346200" y="6217640"/>
            <a:ext cx="6769100" cy="132715"/>
          </a:xfrm>
          <a:custGeom>
            <a:avLst/>
            <a:gdLst/>
            <a:ahLst/>
            <a:cxnLst/>
            <a:rect l="l" t="t" r="r" b="b"/>
            <a:pathLst>
              <a:path w="6769100" h="132714">
                <a:moveTo>
                  <a:pt x="6712126" y="66319"/>
                </a:moveTo>
                <a:lnTo>
                  <a:pt x="6640703" y="107962"/>
                </a:lnTo>
                <a:lnTo>
                  <a:pt x="6638417" y="116713"/>
                </a:lnTo>
                <a:lnTo>
                  <a:pt x="6642354" y="123520"/>
                </a:lnTo>
                <a:lnTo>
                  <a:pt x="6646418" y="130340"/>
                </a:lnTo>
                <a:lnTo>
                  <a:pt x="6655054" y="132638"/>
                </a:lnTo>
                <a:lnTo>
                  <a:pt x="6744339" y="80606"/>
                </a:lnTo>
                <a:lnTo>
                  <a:pt x="6740525" y="80606"/>
                </a:lnTo>
                <a:lnTo>
                  <a:pt x="6740525" y="78663"/>
                </a:lnTo>
                <a:lnTo>
                  <a:pt x="6733285" y="78663"/>
                </a:lnTo>
                <a:lnTo>
                  <a:pt x="6712126" y="66319"/>
                </a:lnTo>
                <a:close/>
              </a:path>
              <a:path w="6769100" h="132714">
                <a:moveTo>
                  <a:pt x="6687637" y="52031"/>
                </a:moveTo>
                <a:lnTo>
                  <a:pt x="0" y="52031"/>
                </a:lnTo>
                <a:lnTo>
                  <a:pt x="0" y="80606"/>
                </a:lnTo>
                <a:lnTo>
                  <a:pt x="6687637" y="80606"/>
                </a:lnTo>
                <a:lnTo>
                  <a:pt x="6712126" y="66319"/>
                </a:lnTo>
                <a:lnTo>
                  <a:pt x="6687637" y="52031"/>
                </a:lnTo>
                <a:close/>
              </a:path>
              <a:path w="6769100" h="132714">
                <a:moveTo>
                  <a:pt x="6744339" y="52031"/>
                </a:moveTo>
                <a:lnTo>
                  <a:pt x="6740525" y="52031"/>
                </a:lnTo>
                <a:lnTo>
                  <a:pt x="6740525" y="80606"/>
                </a:lnTo>
                <a:lnTo>
                  <a:pt x="6744339" y="80606"/>
                </a:lnTo>
                <a:lnTo>
                  <a:pt x="6768846" y="66319"/>
                </a:lnTo>
                <a:lnTo>
                  <a:pt x="6744339" y="52031"/>
                </a:lnTo>
                <a:close/>
              </a:path>
              <a:path w="6769100" h="132714">
                <a:moveTo>
                  <a:pt x="6733285" y="53975"/>
                </a:moveTo>
                <a:lnTo>
                  <a:pt x="6712126" y="66319"/>
                </a:lnTo>
                <a:lnTo>
                  <a:pt x="6733285" y="78663"/>
                </a:lnTo>
                <a:lnTo>
                  <a:pt x="6733285" y="53975"/>
                </a:lnTo>
                <a:close/>
              </a:path>
              <a:path w="6769100" h="132714">
                <a:moveTo>
                  <a:pt x="6740525" y="53975"/>
                </a:moveTo>
                <a:lnTo>
                  <a:pt x="6733285" y="53975"/>
                </a:lnTo>
                <a:lnTo>
                  <a:pt x="6733285" y="78663"/>
                </a:lnTo>
                <a:lnTo>
                  <a:pt x="6740525" y="78663"/>
                </a:lnTo>
                <a:lnTo>
                  <a:pt x="6740525" y="53975"/>
                </a:lnTo>
                <a:close/>
              </a:path>
              <a:path w="6769100" h="132714">
                <a:moveTo>
                  <a:pt x="6655054" y="0"/>
                </a:moveTo>
                <a:lnTo>
                  <a:pt x="6646418" y="2298"/>
                </a:lnTo>
                <a:lnTo>
                  <a:pt x="6642354" y="9118"/>
                </a:lnTo>
                <a:lnTo>
                  <a:pt x="6638417" y="15925"/>
                </a:lnTo>
                <a:lnTo>
                  <a:pt x="6640703" y="24676"/>
                </a:lnTo>
                <a:lnTo>
                  <a:pt x="6712126" y="66319"/>
                </a:lnTo>
                <a:lnTo>
                  <a:pt x="6733285" y="53975"/>
                </a:lnTo>
                <a:lnTo>
                  <a:pt x="6740525" y="53975"/>
                </a:lnTo>
                <a:lnTo>
                  <a:pt x="6740525" y="52031"/>
                </a:lnTo>
                <a:lnTo>
                  <a:pt x="6744339" y="52031"/>
                </a:lnTo>
                <a:lnTo>
                  <a:pt x="6655054" y="0"/>
                </a:lnTo>
                <a:close/>
              </a:path>
            </a:pathLst>
          </a:custGeom>
          <a:solidFill>
            <a:srgbClr val="6D6D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7217791" y="6307137"/>
            <a:ext cx="392430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2018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84" name="object 84"/>
          <p:cNvSpPr txBox="1">
            <a:spLocks noGrp="1"/>
          </p:cNvSpPr>
          <p:nvPr>
            <p:ph type="title"/>
          </p:nvPr>
        </p:nvSpPr>
        <p:spPr>
          <a:xfrm>
            <a:off x="536575" y="133985"/>
            <a:ext cx="549656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90" dirty="0">
                <a:solidFill>
                  <a:srgbClr val="4E87C6"/>
                </a:solidFill>
                <a:latin typeface="Calibri"/>
                <a:cs typeface="Calibri"/>
              </a:rPr>
              <a:t>TODAY’s</a:t>
            </a:r>
            <a:r>
              <a:rPr sz="2800" b="1" spc="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60" dirty="0">
                <a:solidFill>
                  <a:srgbClr val="4E87C6"/>
                </a:solidFill>
                <a:latin typeface="Calibri"/>
                <a:cs typeface="Calibri"/>
              </a:rPr>
              <a:t>AVIATION</a:t>
            </a:r>
            <a:r>
              <a:rPr sz="2800" b="1" spc="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INFRASTRUCTURE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7294880" y="4775200"/>
            <a:ext cx="1300480" cy="1397000"/>
            <a:chOff x="7294880" y="4775200"/>
            <a:chExt cx="1300480" cy="1397000"/>
          </a:xfrm>
        </p:grpSpPr>
        <p:pic>
          <p:nvPicPr>
            <p:cNvPr id="86" name="object 8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48880" y="4775200"/>
              <a:ext cx="1046479" cy="782319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94880" y="5516880"/>
              <a:ext cx="828040" cy="655319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7462520" y="5552186"/>
              <a:ext cx="619125" cy="443230"/>
            </a:xfrm>
            <a:custGeom>
              <a:avLst/>
              <a:gdLst/>
              <a:ahLst/>
              <a:cxnLst/>
              <a:rect l="l" t="t" r="r" b="b"/>
              <a:pathLst>
                <a:path w="619125" h="443229">
                  <a:moveTo>
                    <a:pt x="56006" y="333387"/>
                  </a:moveTo>
                  <a:lnTo>
                    <a:pt x="48513" y="336207"/>
                  </a:lnTo>
                  <a:lnTo>
                    <a:pt x="45593" y="342582"/>
                  </a:lnTo>
                  <a:lnTo>
                    <a:pt x="0" y="442671"/>
                  </a:lnTo>
                  <a:lnTo>
                    <a:pt x="47748" y="438505"/>
                  </a:lnTo>
                  <a:lnTo>
                    <a:pt x="27812" y="438505"/>
                  </a:lnTo>
                  <a:lnTo>
                    <a:pt x="13207" y="417753"/>
                  </a:lnTo>
                  <a:lnTo>
                    <a:pt x="51634" y="390606"/>
                  </a:lnTo>
                  <a:lnTo>
                    <a:pt x="71627" y="346735"/>
                  </a:lnTo>
                  <a:lnTo>
                    <a:pt x="68833" y="339204"/>
                  </a:lnTo>
                  <a:lnTo>
                    <a:pt x="56006" y="333387"/>
                  </a:lnTo>
                  <a:close/>
                </a:path>
                <a:path w="619125" h="443229">
                  <a:moveTo>
                    <a:pt x="51634" y="390606"/>
                  </a:moveTo>
                  <a:lnTo>
                    <a:pt x="13207" y="417753"/>
                  </a:lnTo>
                  <a:lnTo>
                    <a:pt x="27812" y="438505"/>
                  </a:lnTo>
                  <a:lnTo>
                    <a:pt x="35040" y="433400"/>
                  </a:lnTo>
                  <a:lnTo>
                    <a:pt x="32130" y="433400"/>
                  </a:lnTo>
                  <a:lnTo>
                    <a:pt x="19430" y="415480"/>
                  </a:lnTo>
                  <a:lnTo>
                    <a:pt x="41162" y="413583"/>
                  </a:lnTo>
                  <a:lnTo>
                    <a:pt x="51634" y="390606"/>
                  </a:lnTo>
                  <a:close/>
                </a:path>
                <a:path w="619125" h="443229">
                  <a:moveTo>
                    <a:pt x="114300" y="407200"/>
                  </a:moveTo>
                  <a:lnTo>
                    <a:pt x="66187" y="411399"/>
                  </a:lnTo>
                  <a:lnTo>
                    <a:pt x="27812" y="438505"/>
                  </a:lnTo>
                  <a:lnTo>
                    <a:pt x="47748" y="438505"/>
                  </a:lnTo>
                  <a:lnTo>
                    <a:pt x="116458" y="432511"/>
                  </a:lnTo>
                  <a:lnTo>
                    <a:pt x="121665" y="426351"/>
                  </a:lnTo>
                  <a:lnTo>
                    <a:pt x="121030" y="419353"/>
                  </a:lnTo>
                  <a:lnTo>
                    <a:pt x="120523" y="412369"/>
                  </a:lnTo>
                  <a:lnTo>
                    <a:pt x="114300" y="407200"/>
                  </a:lnTo>
                  <a:close/>
                </a:path>
                <a:path w="619125" h="443229">
                  <a:moveTo>
                    <a:pt x="41162" y="413583"/>
                  </a:moveTo>
                  <a:lnTo>
                    <a:pt x="19430" y="415480"/>
                  </a:lnTo>
                  <a:lnTo>
                    <a:pt x="32130" y="433400"/>
                  </a:lnTo>
                  <a:lnTo>
                    <a:pt x="41162" y="413583"/>
                  </a:lnTo>
                  <a:close/>
                </a:path>
                <a:path w="619125" h="443229">
                  <a:moveTo>
                    <a:pt x="66187" y="411399"/>
                  </a:moveTo>
                  <a:lnTo>
                    <a:pt x="41162" y="413583"/>
                  </a:lnTo>
                  <a:lnTo>
                    <a:pt x="32130" y="433400"/>
                  </a:lnTo>
                  <a:lnTo>
                    <a:pt x="35040" y="433400"/>
                  </a:lnTo>
                  <a:lnTo>
                    <a:pt x="66187" y="411399"/>
                  </a:lnTo>
                  <a:close/>
                </a:path>
                <a:path w="619125" h="443229">
                  <a:moveTo>
                    <a:pt x="604520" y="0"/>
                  </a:moveTo>
                  <a:lnTo>
                    <a:pt x="51634" y="390606"/>
                  </a:lnTo>
                  <a:lnTo>
                    <a:pt x="41162" y="413583"/>
                  </a:lnTo>
                  <a:lnTo>
                    <a:pt x="66187" y="411399"/>
                  </a:lnTo>
                  <a:lnTo>
                    <a:pt x="619125" y="20827"/>
                  </a:lnTo>
                  <a:lnTo>
                    <a:pt x="60452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33</a:t>
            </a:fld>
            <a:endParaRPr spc="-1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4927493"/>
            <a:ext cx="9149080" cy="1935480"/>
            <a:chOff x="0" y="4927493"/>
            <a:chExt cx="9149080" cy="19354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4639" y="5029199"/>
              <a:ext cx="1793239" cy="14986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17335" y="4927493"/>
              <a:ext cx="1417528" cy="1387053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2091054" y="2365946"/>
            <a:ext cx="2007870" cy="51625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58140">
              <a:lnSpc>
                <a:spcPts val="1910"/>
              </a:lnSpc>
              <a:spcBef>
                <a:spcPts val="130"/>
              </a:spcBef>
            </a:pPr>
            <a:r>
              <a:rPr sz="1650" b="1" spc="15" dirty="0">
                <a:solidFill>
                  <a:srgbClr val="00AFEF"/>
                </a:solidFill>
                <a:latin typeface="Calibri"/>
                <a:cs typeface="Calibri"/>
              </a:rPr>
              <a:t>Safe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600" b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10" dirty="0">
                <a:solidFill>
                  <a:srgbClr val="00AFEF"/>
                </a:solidFill>
                <a:latin typeface="Calibri"/>
                <a:cs typeface="Calibri"/>
              </a:rPr>
              <a:t>Secure</a:t>
            </a:r>
            <a:r>
              <a:rPr sz="1650" b="1" spc="-3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ts val="1910"/>
              </a:lnSpc>
            </a:pP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Resilient</a:t>
            </a:r>
            <a:r>
              <a:rPr sz="1650" b="1" spc="-3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Infrastructure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54000" y="751840"/>
            <a:ext cx="4053840" cy="2626995"/>
            <a:chOff x="254000" y="751840"/>
            <a:chExt cx="4053840" cy="262699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4787" y="2072527"/>
              <a:ext cx="1691927" cy="130582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4000" y="751840"/>
              <a:ext cx="1793239" cy="13462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950720" y="904240"/>
              <a:ext cx="2357120" cy="1016000"/>
            </a:xfrm>
            <a:custGeom>
              <a:avLst/>
              <a:gdLst/>
              <a:ahLst/>
              <a:cxnLst/>
              <a:rect l="l" t="t" r="r" b="b"/>
              <a:pathLst>
                <a:path w="2357120" h="1016000">
                  <a:moveTo>
                    <a:pt x="2357120" y="0"/>
                  </a:moveTo>
                  <a:lnTo>
                    <a:pt x="0" y="0"/>
                  </a:lnTo>
                  <a:lnTo>
                    <a:pt x="0" y="1016000"/>
                  </a:lnTo>
                  <a:lnTo>
                    <a:pt x="2357120" y="1016000"/>
                  </a:lnTo>
                  <a:lnTo>
                    <a:pt x="2357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267204" y="3797363"/>
            <a:ext cx="1726564" cy="74993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indent="48895" algn="ctr">
              <a:lnSpc>
                <a:spcPts val="1839"/>
              </a:lnSpc>
              <a:spcBef>
                <a:spcPts val="310"/>
              </a:spcBef>
            </a:pP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Moving</a:t>
            </a:r>
            <a:r>
              <a:rPr sz="1600" b="1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focus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from </a:t>
            </a:r>
            <a:r>
              <a:rPr sz="1650" b="1" spc="-35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00AFEF"/>
                </a:solidFill>
                <a:latin typeface="Calibri"/>
                <a:cs typeface="Calibri"/>
              </a:rPr>
              <a:t>physical</a:t>
            </a:r>
            <a:r>
              <a:rPr sz="1650" b="1" spc="6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assets</a:t>
            </a:r>
            <a:r>
              <a:rPr sz="1600" b="1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15" dirty="0">
                <a:solidFill>
                  <a:srgbClr val="00AFEF"/>
                </a:solidFill>
                <a:latin typeface="Calibri"/>
                <a:cs typeface="Calibri"/>
              </a:rPr>
              <a:t>to </a:t>
            </a:r>
            <a:r>
              <a:rPr sz="1650" b="1" spc="-1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delivery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 of</a:t>
            </a:r>
            <a:r>
              <a:rPr sz="1650" b="1" spc="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10" dirty="0">
                <a:solidFill>
                  <a:srgbClr val="00AFEF"/>
                </a:solidFill>
                <a:latin typeface="Calibri"/>
                <a:cs typeface="Calibri"/>
              </a:rPr>
              <a:t>services</a:t>
            </a:r>
            <a:endParaRPr sz="165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4236" y="3444143"/>
            <a:ext cx="1783247" cy="152930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344166" y="5420042"/>
            <a:ext cx="1757680" cy="51625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910"/>
              </a:lnSpc>
              <a:spcBef>
                <a:spcPts val="130"/>
              </a:spcBef>
            </a:pP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Performance</a:t>
            </a:r>
            <a:r>
              <a:rPr sz="1650" b="1" spc="7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50" b="1" spc="10" dirty="0">
                <a:solidFill>
                  <a:srgbClr val="00AFEF"/>
                </a:solidFill>
                <a:latin typeface="Calibri"/>
                <a:cs typeface="Calibri"/>
              </a:rPr>
              <a:t>Based</a:t>
            </a:r>
            <a:endParaRPr sz="1650">
              <a:latin typeface="Calibri"/>
              <a:cs typeface="Calibri"/>
            </a:endParaRPr>
          </a:p>
          <a:p>
            <a:pPr marL="42545">
              <a:lnSpc>
                <a:spcPts val="1910"/>
              </a:lnSpc>
            </a:pP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600" b="1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Integrated</a:t>
            </a:r>
            <a:r>
              <a:rPr sz="1650" b="1" spc="-80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CNS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44716" y="1027112"/>
            <a:ext cx="1746250" cy="740410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lnSpc>
                <a:spcPct val="92500"/>
              </a:lnSpc>
              <a:spcBef>
                <a:spcPts val="280"/>
              </a:spcBef>
            </a:pP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Combined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Satellite- </a:t>
            </a:r>
            <a:r>
              <a:rPr sz="1600" b="1" spc="-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based,</a:t>
            </a:r>
            <a:r>
              <a:rPr sz="1600" b="1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Airborne</a:t>
            </a:r>
            <a:r>
              <a:rPr sz="1600" b="1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600" b="1" spc="-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oun</a:t>
            </a:r>
            <a:r>
              <a:rPr sz="1600" b="1" spc="3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b="1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00AFEF"/>
                </a:solidFill>
                <a:latin typeface="Calibri"/>
                <a:cs typeface="Calibri"/>
              </a:rPr>
              <a:t>C</a:t>
            </a:r>
            <a:r>
              <a:rPr sz="1650" b="1" spc="30" dirty="0">
                <a:solidFill>
                  <a:srgbClr val="00AFEF"/>
                </a:solidFill>
                <a:latin typeface="Calibri"/>
                <a:cs typeface="Calibri"/>
              </a:rPr>
              <a:t>N</a:t>
            </a:r>
            <a:r>
              <a:rPr sz="1650" b="1" spc="15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endParaRPr sz="165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66511" y="772045"/>
            <a:ext cx="1519177" cy="128546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608826" y="3861371"/>
            <a:ext cx="1998345" cy="50419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900"/>
              </a:lnSpc>
              <a:spcBef>
                <a:spcPts val="130"/>
              </a:spcBef>
            </a:pP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Increased</a:t>
            </a:r>
            <a:r>
              <a:rPr sz="1600" b="1" spc="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10" dirty="0">
                <a:solidFill>
                  <a:srgbClr val="00AFEF"/>
                </a:solidFill>
                <a:latin typeface="Calibri"/>
                <a:cs typeface="Calibri"/>
              </a:rPr>
              <a:t>Civil-Military</a:t>
            </a:r>
            <a:endParaRPr sz="1650">
              <a:latin typeface="Calibri"/>
              <a:cs typeface="Calibri"/>
            </a:endParaRPr>
          </a:p>
          <a:p>
            <a:pPr marL="12700">
              <a:lnSpc>
                <a:spcPts val="1839"/>
              </a:lnSpc>
            </a:pP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Synergies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600" b="1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Dual</a:t>
            </a:r>
            <a:r>
              <a:rPr sz="1600" b="1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Use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917338" y="3555879"/>
            <a:ext cx="1458163" cy="1214361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569709" y="5192966"/>
            <a:ext cx="2049780" cy="74993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indent="1270" algn="ctr">
              <a:lnSpc>
                <a:spcPts val="1839"/>
              </a:lnSpc>
              <a:spcBef>
                <a:spcPts val="310"/>
              </a:spcBef>
            </a:pPr>
            <a:r>
              <a:rPr sz="1650" b="1" dirty="0">
                <a:solidFill>
                  <a:srgbClr val="00AFEF"/>
                </a:solidFill>
                <a:latin typeface="Calibri"/>
                <a:cs typeface="Calibri"/>
              </a:rPr>
              <a:t>Efficient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use 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long-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term </a:t>
            </a:r>
            <a:r>
              <a:rPr sz="1650" b="1" spc="-10" dirty="0">
                <a:solidFill>
                  <a:srgbClr val="00AFEF"/>
                </a:solidFill>
                <a:latin typeface="Calibri"/>
                <a:cs typeface="Calibri"/>
              </a:rPr>
              <a:t>availability</a:t>
            </a:r>
            <a:r>
              <a:rPr sz="1650" b="1" spc="-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25" dirty="0">
                <a:solidFill>
                  <a:srgbClr val="00AFEF"/>
                </a:solidFill>
                <a:latin typeface="Calibri"/>
                <a:cs typeface="Calibri"/>
              </a:rPr>
              <a:t>s</a:t>
            </a:r>
            <a:r>
              <a:rPr sz="1650" b="1" spc="-10" dirty="0">
                <a:solidFill>
                  <a:srgbClr val="00AFEF"/>
                </a:solidFill>
                <a:latin typeface="Calibri"/>
                <a:cs typeface="Calibri"/>
              </a:rPr>
              <a:t>p</a:t>
            </a:r>
            <a:r>
              <a:rPr sz="1650" b="1" spc="45" dirty="0">
                <a:solidFill>
                  <a:srgbClr val="00AFEF"/>
                </a:solidFill>
                <a:latin typeface="Calibri"/>
                <a:cs typeface="Calibri"/>
              </a:rPr>
              <a:t>e</a:t>
            </a:r>
            <a:r>
              <a:rPr sz="1650" b="1" spc="20" dirty="0">
                <a:solidFill>
                  <a:srgbClr val="00AFEF"/>
                </a:solidFill>
                <a:latin typeface="Calibri"/>
                <a:cs typeface="Calibri"/>
              </a:rPr>
              <a:t>c</a:t>
            </a:r>
            <a:r>
              <a:rPr sz="1650" b="1" spc="-15" dirty="0">
                <a:solidFill>
                  <a:srgbClr val="00AFEF"/>
                </a:solidFill>
                <a:latin typeface="Calibri"/>
                <a:cs typeface="Calibri"/>
              </a:rPr>
              <a:t>t</a:t>
            </a:r>
            <a:r>
              <a:rPr sz="1650" b="1" spc="-30" dirty="0">
                <a:solidFill>
                  <a:srgbClr val="00AFEF"/>
                </a:solidFill>
                <a:latin typeface="Calibri"/>
                <a:cs typeface="Calibri"/>
              </a:rPr>
              <a:t>r</a:t>
            </a:r>
            <a:r>
              <a:rPr sz="1650" b="1" spc="-10" dirty="0">
                <a:solidFill>
                  <a:srgbClr val="00AFEF"/>
                </a:solidFill>
                <a:latin typeface="Calibri"/>
                <a:cs typeface="Calibri"/>
              </a:rPr>
              <a:t>u</a:t>
            </a:r>
            <a:r>
              <a:rPr sz="1650" b="1" spc="25" dirty="0">
                <a:solidFill>
                  <a:srgbClr val="00AFEF"/>
                </a:solidFill>
                <a:latin typeface="Calibri"/>
                <a:cs typeface="Calibri"/>
              </a:rPr>
              <a:t>m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39991" y="2497772"/>
            <a:ext cx="1193800" cy="50355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63500">
              <a:lnSpc>
                <a:spcPts val="1895"/>
              </a:lnSpc>
              <a:spcBef>
                <a:spcPts val="130"/>
              </a:spcBef>
            </a:pPr>
            <a:r>
              <a:rPr sz="1650" b="1" spc="-5" dirty="0">
                <a:solidFill>
                  <a:srgbClr val="00AFEF"/>
                </a:solidFill>
                <a:latin typeface="Calibri"/>
                <a:cs typeface="Calibri"/>
              </a:rPr>
              <a:t>Rationalised</a:t>
            </a:r>
            <a:endParaRPr sz="1650">
              <a:latin typeface="Calibri"/>
              <a:cs typeface="Calibri"/>
            </a:endParaRPr>
          </a:p>
          <a:p>
            <a:pPr marL="12700">
              <a:lnSpc>
                <a:spcPts val="1835"/>
              </a:lnSpc>
            </a:pPr>
            <a:r>
              <a:rPr sz="1600" b="1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b="1" spc="-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str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b="1" spc="-3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b="1" spc="2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866514" y="2133481"/>
            <a:ext cx="1559810" cy="1234678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195576" y="1018222"/>
            <a:ext cx="1741170" cy="73977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223520">
              <a:lnSpc>
                <a:spcPts val="1839"/>
              </a:lnSpc>
              <a:spcBef>
                <a:spcPts val="229"/>
              </a:spcBef>
            </a:pP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Increased levels 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00AFEF"/>
                </a:solidFill>
                <a:latin typeface="Calibri"/>
                <a:cs typeface="Calibri"/>
              </a:rPr>
              <a:t>Connectivity</a:t>
            </a:r>
            <a:r>
              <a:rPr sz="1650" b="1" spc="175" dirty="0">
                <a:solidFill>
                  <a:srgbClr val="00AFE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endParaRPr sz="1600">
              <a:latin typeface="Calibri"/>
              <a:cs typeface="Calibri"/>
            </a:endParaRPr>
          </a:p>
          <a:p>
            <a:pPr marL="347980">
              <a:lnSpc>
                <a:spcPts val="1805"/>
              </a:lnSpc>
            </a:pPr>
            <a:r>
              <a:rPr sz="1650" b="1" dirty="0">
                <a:solidFill>
                  <a:srgbClr val="00AFEF"/>
                </a:solidFill>
                <a:latin typeface="Calibri"/>
                <a:cs typeface="Calibri"/>
              </a:rPr>
              <a:t>Automation</a:t>
            </a:r>
            <a:endParaRPr sz="1650">
              <a:latin typeface="Calibri"/>
              <a:cs typeface="Calibri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28800" y="792480"/>
            <a:ext cx="152400" cy="1219200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10184" y="194373"/>
            <a:ext cx="44551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INFRASTRUCTURE</a:t>
            </a:r>
            <a:r>
              <a:rPr sz="2800" b="1" spc="-1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PRINCIPLES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4" name="object 8">
            <a:extLst>
              <a:ext uri="{FF2B5EF4-FFF2-40B4-BE49-F238E27FC236}">
                <a16:creationId xmlns:a16="http://schemas.microsoft.com/office/drawing/2014/main" id="{DD3D4A78-D1B4-4593-A5F7-06455B3033B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34</a:t>
            </a:fld>
            <a:endParaRPr spc="-1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4094479"/>
            <a:ext cx="7020559" cy="1869439"/>
          </a:xfrm>
          <a:custGeom>
            <a:avLst/>
            <a:gdLst/>
            <a:ahLst/>
            <a:cxnLst/>
            <a:rect l="l" t="t" r="r" b="b"/>
            <a:pathLst>
              <a:path w="7020559" h="1869439">
                <a:moveTo>
                  <a:pt x="0" y="934720"/>
                </a:moveTo>
                <a:lnTo>
                  <a:pt x="2927" y="896189"/>
                </a:lnTo>
                <a:lnTo>
                  <a:pt x="11636" y="858055"/>
                </a:lnTo>
                <a:lnTo>
                  <a:pt x="26012" y="820348"/>
                </a:lnTo>
                <a:lnTo>
                  <a:pt x="45944" y="783097"/>
                </a:lnTo>
                <a:lnTo>
                  <a:pt x="71317" y="746334"/>
                </a:lnTo>
                <a:lnTo>
                  <a:pt x="102019" y="710088"/>
                </a:lnTo>
                <a:lnTo>
                  <a:pt x="137937" y="674389"/>
                </a:lnTo>
                <a:lnTo>
                  <a:pt x="178958" y="639267"/>
                </a:lnTo>
                <a:lnTo>
                  <a:pt x="224969" y="604752"/>
                </a:lnTo>
                <a:lnTo>
                  <a:pt x="275857" y="570874"/>
                </a:lnTo>
                <a:lnTo>
                  <a:pt x="331510" y="537664"/>
                </a:lnTo>
                <a:lnTo>
                  <a:pt x="391814" y="505152"/>
                </a:lnTo>
                <a:lnTo>
                  <a:pt x="456657" y="473366"/>
                </a:lnTo>
                <a:lnTo>
                  <a:pt x="525925" y="442339"/>
                </a:lnTo>
                <a:lnTo>
                  <a:pt x="562183" y="427118"/>
                </a:lnTo>
                <a:lnTo>
                  <a:pt x="599505" y="412098"/>
                </a:lnTo>
                <a:lnTo>
                  <a:pt x="637877" y="397283"/>
                </a:lnTo>
                <a:lnTo>
                  <a:pt x="677285" y="382676"/>
                </a:lnTo>
                <a:lnTo>
                  <a:pt x="717715" y="368281"/>
                </a:lnTo>
                <a:lnTo>
                  <a:pt x="759152" y="354101"/>
                </a:lnTo>
                <a:lnTo>
                  <a:pt x="801583" y="340141"/>
                </a:lnTo>
                <a:lnTo>
                  <a:pt x="844993" y="326404"/>
                </a:lnTo>
                <a:lnTo>
                  <a:pt x="889368" y="312894"/>
                </a:lnTo>
                <a:lnTo>
                  <a:pt x="934694" y="299615"/>
                </a:lnTo>
                <a:lnTo>
                  <a:pt x="980958" y="286570"/>
                </a:lnTo>
                <a:lnTo>
                  <a:pt x="1028144" y="273764"/>
                </a:lnTo>
                <a:lnTo>
                  <a:pt x="1076239" y="261199"/>
                </a:lnTo>
                <a:lnTo>
                  <a:pt x="1125228" y="248881"/>
                </a:lnTo>
                <a:lnTo>
                  <a:pt x="1175098" y="236811"/>
                </a:lnTo>
                <a:lnTo>
                  <a:pt x="1225835" y="224995"/>
                </a:lnTo>
                <a:lnTo>
                  <a:pt x="1277423" y="213437"/>
                </a:lnTo>
                <a:lnTo>
                  <a:pt x="1329850" y="202138"/>
                </a:lnTo>
                <a:lnTo>
                  <a:pt x="1383101" y="191105"/>
                </a:lnTo>
                <a:lnTo>
                  <a:pt x="1437162" y="180339"/>
                </a:lnTo>
                <a:lnTo>
                  <a:pt x="1492019" y="169846"/>
                </a:lnTo>
                <a:lnTo>
                  <a:pt x="1547657" y="159629"/>
                </a:lnTo>
                <a:lnTo>
                  <a:pt x="1604063" y="149691"/>
                </a:lnTo>
                <a:lnTo>
                  <a:pt x="1661222" y="140036"/>
                </a:lnTo>
                <a:lnTo>
                  <a:pt x="1719121" y="130669"/>
                </a:lnTo>
                <a:lnTo>
                  <a:pt x="1777745" y="121592"/>
                </a:lnTo>
                <a:lnTo>
                  <a:pt x="1837080" y="112810"/>
                </a:lnTo>
                <a:lnTo>
                  <a:pt x="1897112" y="104327"/>
                </a:lnTo>
                <a:lnTo>
                  <a:pt x="1957827" y="96145"/>
                </a:lnTo>
                <a:lnTo>
                  <a:pt x="2019211" y="88270"/>
                </a:lnTo>
                <a:lnTo>
                  <a:pt x="2081249" y="80704"/>
                </a:lnTo>
                <a:lnTo>
                  <a:pt x="2143928" y="73451"/>
                </a:lnTo>
                <a:lnTo>
                  <a:pt x="2207234" y="66516"/>
                </a:lnTo>
                <a:lnTo>
                  <a:pt x="2271151" y="59901"/>
                </a:lnTo>
                <a:lnTo>
                  <a:pt x="2335667" y="53611"/>
                </a:lnTo>
                <a:lnTo>
                  <a:pt x="2400767" y="47650"/>
                </a:lnTo>
                <a:lnTo>
                  <a:pt x="2466437" y="42021"/>
                </a:lnTo>
                <a:lnTo>
                  <a:pt x="2532662" y="36727"/>
                </a:lnTo>
                <a:lnTo>
                  <a:pt x="2599430" y="31774"/>
                </a:lnTo>
                <a:lnTo>
                  <a:pt x="2666725" y="27164"/>
                </a:lnTo>
                <a:lnTo>
                  <a:pt x="2734533" y="22901"/>
                </a:lnTo>
                <a:lnTo>
                  <a:pt x="2802841" y="18989"/>
                </a:lnTo>
                <a:lnTo>
                  <a:pt x="2871634" y="15432"/>
                </a:lnTo>
                <a:lnTo>
                  <a:pt x="2940898" y="12233"/>
                </a:lnTo>
                <a:lnTo>
                  <a:pt x="3010620" y="9396"/>
                </a:lnTo>
                <a:lnTo>
                  <a:pt x="3080784" y="6926"/>
                </a:lnTo>
                <a:lnTo>
                  <a:pt x="3151377" y="4825"/>
                </a:lnTo>
                <a:lnTo>
                  <a:pt x="3222385" y="3098"/>
                </a:lnTo>
                <a:lnTo>
                  <a:pt x="3293793" y="1748"/>
                </a:lnTo>
                <a:lnTo>
                  <a:pt x="3365587" y="779"/>
                </a:lnTo>
                <a:lnTo>
                  <a:pt x="3437754" y="195"/>
                </a:lnTo>
                <a:lnTo>
                  <a:pt x="3510279" y="0"/>
                </a:lnTo>
                <a:lnTo>
                  <a:pt x="3582805" y="195"/>
                </a:lnTo>
                <a:lnTo>
                  <a:pt x="3654972" y="779"/>
                </a:lnTo>
                <a:lnTo>
                  <a:pt x="3726766" y="1748"/>
                </a:lnTo>
                <a:lnTo>
                  <a:pt x="3798174" y="3098"/>
                </a:lnTo>
                <a:lnTo>
                  <a:pt x="3869182" y="4825"/>
                </a:lnTo>
                <a:lnTo>
                  <a:pt x="3939775" y="6926"/>
                </a:lnTo>
                <a:lnTo>
                  <a:pt x="4009939" y="9396"/>
                </a:lnTo>
                <a:lnTo>
                  <a:pt x="4079661" y="12233"/>
                </a:lnTo>
                <a:lnTo>
                  <a:pt x="4148925" y="15432"/>
                </a:lnTo>
                <a:lnTo>
                  <a:pt x="4217718" y="18989"/>
                </a:lnTo>
                <a:lnTo>
                  <a:pt x="4286026" y="22901"/>
                </a:lnTo>
                <a:lnTo>
                  <a:pt x="4353834" y="27164"/>
                </a:lnTo>
                <a:lnTo>
                  <a:pt x="4421129" y="31774"/>
                </a:lnTo>
                <a:lnTo>
                  <a:pt x="4487897" y="36727"/>
                </a:lnTo>
                <a:lnTo>
                  <a:pt x="4554122" y="42021"/>
                </a:lnTo>
                <a:lnTo>
                  <a:pt x="4619792" y="47650"/>
                </a:lnTo>
                <a:lnTo>
                  <a:pt x="4684892" y="53611"/>
                </a:lnTo>
                <a:lnTo>
                  <a:pt x="4749408" y="59901"/>
                </a:lnTo>
                <a:lnTo>
                  <a:pt x="4813325" y="66516"/>
                </a:lnTo>
                <a:lnTo>
                  <a:pt x="4876631" y="73451"/>
                </a:lnTo>
                <a:lnTo>
                  <a:pt x="4939310" y="80704"/>
                </a:lnTo>
                <a:lnTo>
                  <a:pt x="5001348" y="88270"/>
                </a:lnTo>
                <a:lnTo>
                  <a:pt x="5062732" y="96145"/>
                </a:lnTo>
                <a:lnTo>
                  <a:pt x="5123447" y="104327"/>
                </a:lnTo>
                <a:lnTo>
                  <a:pt x="5183479" y="112810"/>
                </a:lnTo>
                <a:lnTo>
                  <a:pt x="5242814" y="121592"/>
                </a:lnTo>
                <a:lnTo>
                  <a:pt x="5301438" y="130669"/>
                </a:lnTo>
                <a:lnTo>
                  <a:pt x="5359337" y="140036"/>
                </a:lnTo>
                <a:lnTo>
                  <a:pt x="5416496" y="149691"/>
                </a:lnTo>
                <a:lnTo>
                  <a:pt x="5472902" y="159629"/>
                </a:lnTo>
                <a:lnTo>
                  <a:pt x="5528540" y="169846"/>
                </a:lnTo>
                <a:lnTo>
                  <a:pt x="5583397" y="180340"/>
                </a:lnTo>
                <a:lnTo>
                  <a:pt x="5637458" y="191105"/>
                </a:lnTo>
                <a:lnTo>
                  <a:pt x="5690709" y="202138"/>
                </a:lnTo>
                <a:lnTo>
                  <a:pt x="5743136" y="213437"/>
                </a:lnTo>
                <a:lnTo>
                  <a:pt x="5794724" y="224995"/>
                </a:lnTo>
                <a:lnTo>
                  <a:pt x="5845461" y="236811"/>
                </a:lnTo>
                <a:lnTo>
                  <a:pt x="5895331" y="248881"/>
                </a:lnTo>
                <a:lnTo>
                  <a:pt x="5944320" y="261199"/>
                </a:lnTo>
                <a:lnTo>
                  <a:pt x="5992415" y="273764"/>
                </a:lnTo>
                <a:lnTo>
                  <a:pt x="6039601" y="286570"/>
                </a:lnTo>
                <a:lnTo>
                  <a:pt x="6085865" y="299615"/>
                </a:lnTo>
                <a:lnTo>
                  <a:pt x="6131191" y="312894"/>
                </a:lnTo>
                <a:lnTo>
                  <a:pt x="6175566" y="326404"/>
                </a:lnTo>
                <a:lnTo>
                  <a:pt x="6218976" y="340141"/>
                </a:lnTo>
                <a:lnTo>
                  <a:pt x="6261407" y="354101"/>
                </a:lnTo>
                <a:lnTo>
                  <a:pt x="6302844" y="368281"/>
                </a:lnTo>
                <a:lnTo>
                  <a:pt x="6343274" y="382676"/>
                </a:lnTo>
                <a:lnTo>
                  <a:pt x="6382682" y="397283"/>
                </a:lnTo>
                <a:lnTo>
                  <a:pt x="6421054" y="412098"/>
                </a:lnTo>
                <a:lnTo>
                  <a:pt x="6458376" y="427118"/>
                </a:lnTo>
                <a:lnTo>
                  <a:pt x="6494634" y="442339"/>
                </a:lnTo>
                <a:lnTo>
                  <a:pt x="6529814" y="457756"/>
                </a:lnTo>
                <a:lnTo>
                  <a:pt x="6596884" y="489166"/>
                </a:lnTo>
                <a:lnTo>
                  <a:pt x="6659471" y="521319"/>
                </a:lnTo>
                <a:lnTo>
                  <a:pt x="6717464" y="554184"/>
                </a:lnTo>
                <a:lnTo>
                  <a:pt x="6770748" y="587732"/>
                </a:lnTo>
                <a:lnTo>
                  <a:pt x="6819212" y="621932"/>
                </a:lnTo>
                <a:lnTo>
                  <a:pt x="6862743" y="656754"/>
                </a:lnTo>
                <a:lnTo>
                  <a:pt x="6901226" y="692168"/>
                </a:lnTo>
                <a:lnTo>
                  <a:pt x="6934550" y="728144"/>
                </a:lnTo>
                <a:lnTo>
                  <a:pt x="6962602" y="764653"/>
                </a:lnTo>
                <a:lnTo>
                  <a:pt x="6985268" y="801664"/>
                </a:lnTo>
                <a:lnTo>
                  <a:pt x="7002436" y="839146"/>
                </a:lnTo>
                <a:lnTo>
                  <a:pt x="7013993" y="877070"/>
                </a:lnTo>
                <a:lnTo>
                  <a:pt x="7019825" y="915406"/>
                </a:lnTo>
                <a:lnTo>
                  <a:pt x="7020559" y="934720"/>
                </a:lnTo>
                <a:lnTo>
                  <a:pt x="7019825" y="954033"/>
                </a:lnTo>
                <a:lnTo>
                  <a:pt x="7013993" y="992369"/>
                </a:lnTo>
                <a:lnTo>
                  <a:pt x="7002436" y="1030293"/>
                </a:lnTo>
                <a:lnTo>
                  <a:pt x="6985268" y="1067775"/>
                </a:lnTo>
                <a:lnTo>
                  <a:pt x="6962602" y="1104786"/>
                </a:lnTo>
                <a:lnTo>
                  <a:pt x="6934550" y="1141295"/>
                </a:lnTo>
                <a:lnTo>
                  <a:pt x="6901226" y="1177271"/>
                </a:lnTo>
                <a:lnTo>
                  <a:pt x="6862743" y="1212685"/>
                </a:lnTo>
                <a:lnTo>
                  <a:pt x="6819212" y="1247507"/>
                </a:lnTo>
                <a:lnTo>
                  <a:pt x="6770748" y="1281707"/>
                </a:lnTo>
                <a:lnTo>
                  <a:pt x="6717464" y="1315255"/>
                </a:lnTo>
                <a:lnTo>
                  <a:pt x="6659471" y="1348120"/>
                </a:lnTo>
                <a:lnTo>
                  <a:pt x="6596884" y="1380273"/>
                </a:lnTo>
                <a:lnTo>
                  <a:pt x="6529814" y="1411683"/>
                </a:lnTo>
                <a:lnTo>
                  <a:pt x="6494634" y="1427100"/>
                </a:lnTo>
                <a:lnTo>
                  <a:pt x="6458376" y="1442321"/>
                </a:lnTo>
                <a:lnTo>
                  <a:pt x="6421054" y="1457341"/>
                </a:lnTo>
                <a:lnTo>
                  <a:pt x="6382682" y="1472156"/>
                </a:lnTo>
                <a:lnTo>
                  <a:pt x="6343274" y="1486763"/>
                </a:lnTo>
                <a:lnTo>
                  <a:pt x="6302844" y="1501158"/>
                </a:lnTo>
                <a:lnTo>
                  <a:pt x="6261407" y="1515338"/>
                </a:lnTo>
                <a:lnTo>
                  <a:pt x="6218976" y="1529298"/>
                </a:lnTo>
                <a:lnTo>
                  <a:pt x="6175566" y="1543035"/>
                </a:lnTo>
                <a:lnTo>
                  <a:pt x="6131191" y="1556545"/>
                </a:lnTo>
                <a:lnTo>
                  <a:pt x="6085865" y="1569824"/>
                </a:lnTo>
                <a:lnTo>
                  <a:pt x="6039601" y="1582869"/>
                </a:lnTo>
                <a:lnTo>
                  <a:pt x="5992415" y="1595675"/>
                </a:lnTo>
                <a:lnTo>
                  <a:pt x="5944320" y="1608240"/>
                </a:lnTo>
                <a:lnTo>
                  <a:pt x="5895331" y="1620558"/>
                </a:lnTo>
                <a:lnTo>
                  <a:pt x="5845461" y="1632628"/>
                </a:lnTo>
                <a:lnTo>
                  <a:pt x="5794724" y="1644444"/>
                </a:lnTo>
                <a:lnTo>
                  <a:pt x="5743136" y="1656002"/>
                </a:lnTo>
                <a:lnTo>
                  <a:pt x="5690709" y="1667301"/>
                </a:lnTo>
                <a:lnTo>
                  <a:pt x="5637458" y="1678334"/>
                </a:lnTo>
                <a:lnTo>
                  <a:pt x="5583397" y="1689100"/>
                </a:lnTo>
                <a:lnTo>
                  <a:pt x="5528540" y="1699593"/>
                </a:lnTo>
                <a:lnTo>
                  <a:pt x="5472902" y="1709810"/>
                </a:lnTo>
                <a:lnTo>
                  <a:pt x="5416496" y="1719748"/>
                </a:lnTo>
                <a:lnTo>
                  <a:pt x="5359337" y="1729403"/>
                </a:lnTo>
                <a:lnTo>
                  <a:pt x="5301438" y="1738770"/>
                </a:lnTo>
                <a:lnTo>
                  <a:pt x="5242814" y="1747847"/>
                </a:lnTo>
                <a:lnTo>
                  <a:pt x="5183479" y="1756629"/>
                </a:lnTo>
                <a:lnTo>
                  <a:pt x="5123447" y="1765112"/>
                </a:lnTo>
                <a:lnTo>
                  <a:pt x="5062732" y="1773294"/>
                </a:lnTo>
                <a:lnTo>
                  <a:pt x="5001348" y="1781169"/>
                </a:lnTo>
                <a:lnTo>
                  <a:pt x="4939310" y="1788735"/>
                </a:lnTo>
                <a:lnTo>
                  <a:pt x="4876631" y="1795988"/>
                </a:lnTo>
                <a:lnTo>
                  <a:pt x="4813325" y="1802923"/>
                </a:lnTo>
                <a:lnTo>
                  <a:pt x="4749408" y="1809538"/>
                </a:lnTo>
                <a:lnTo>
                  <a:pt x="4684892" y="1815828"/>
                </a:lnTo>
                <a:lnTo>
                  <a:pt x="4619792" y="1821789"/>
                </a:lnTo>
                <a:lnTo>
                  <a:pt x="4554122" y="1827418"/>
                </a:lnTo>
                <a:lnTo>
                  <a:pt x="4487897" y="1832712"/>
                </a:lnTo>
                <a:lnTo>
                  <a:pt x="4421129" y="1837665"/>
                </a:lnTo>
                <a:lnTo>
                  <a:pt x="4353834" y="1842275"/>
                </a:lnTo>
                <a:lnTo>
                  <a:pt x="4286026" y="1846538"/>
                </a:lnTo>
                <a:lnTo>
                  <a:pt x="4217718" y="1850450"/>
                </a:lnTo>
                <a:lnTo>
                  <a:pt x="4148925" y="1854007"/>
                </a:lnTo>
                <a:lnTo>
                  <a:pt x="4079661" y="1857206"/>
                </a:lnTo>
                <a:lnTo>
                  <a:pt x="4009939" y="1860043"/>
                </a:lnTo>
                <a:lnTo>
                  <a:pt x="3939775" y="1862513"/>
                </a:lnTo>
                <a:lnTo>
                  <a:pt x="3869182" y="1864614"/>
                </a:lnTo>
                <a:lnTo>
                  <a:pt x="3798174" y="1866341"/>
                </a:lnTo>
                <a:lnTo>
                  <a:pt x="3726766" y="1867691"/>
                </a:lnTo>
                <a:lnTo>
                  <a:pt x="3654972" y="1868660"/>
                </a:lnTo>
                <a:lnTo>
                  <a:pt x="3582805" y="1869244"/>
                </a:lnTo>
                <a:lnTo>
                  <a:pt x="3510279" y="1869440"/>
                </a:lnTo>
                <a:lnTo>
                  <a:pt x="3437754" y="1869244"/>
                </a:lnTo>
                <a:lnTo>
                  <a:pt x="3365587" y="1868660"/>
                </a:lnTo>
                <a:lnTo>
                  <a:pt x="3293793" y="1867691"/>
                </a:lnTo>
                <a:lnTo>
                  <a:pt x="3222385" y="1866341"/>
                </a:lnTo>
                <a:lnTo>
                  <a:pt x="3151377" y="1864614"/>
                </a:lnTo>
                <a:lnTo>
                  <a:pt x="3080784" y="1862513"/>
                </a:lnTo>
                <a:lnTo>
                  <a:pt x="3010620" y="1860043"/>
                </a:lnTo>
                <a:lnTo>
                  <a:pt x="2940898" y="1857206"/>
                </a:lnTo>
                <a:lnTo>
                  <a:pt x="2871634" y="1854007"/>
                </a:lnTo>
                <a:lnTo>
                  <a:pt x="2802841" y="1850450"/>
                </a:lnTo>
                <a:lnTo>
                  <a:pt x="2734533" y="1846538"/>
                </a:lnTo>
                <a:lnTo>
                  <a:pt x="2666725" y="1842275"/>
                </a:lnTo>
                <a:lnTo>
                  <a:pt x="2599430" y="1837665"/>
                </a:lnTo>
                <a:lnTo>
                  <a:pt x="2532662" y="1832712"/>
                </a:lnTo>
                <a:lnTo>
                  <a:pt x="2466437" y="1827418"/>
                </a:lnTo>
                <a:lnTo>
                  <a:pt x="2400767" y="1821789"/>
                </a:lnTo>
                <a:lnTo>
                  <a:pt x="2335667" y="1815828"/>
                </a:lnTo>
                <a:lnTo>
                  <a:pt x="2271151" y="1809538"/>
                </a:lnTo>
                <a:lnTo>
                  <a:pt x="2207234" y="1802923"/>
                </a:lnTo>
                <a:lnTo>
                  <a:pt x="2143928" y="1795988"/>
                </a:lnTo>
                <a:lnTo>
                  <a:pt x="2081249" y="1788735"/>
                </a:lnTo>
                <a:lnTo>
                  <a:pt x="2019211" y="1781169"/>
                </a:lnTo>
                <a:lnTo>
                  <a:pt x="1957827" y="1773294"/>
                </a:lnTo>
                <a:lnTo>
                  <a:pt x="1897112" y="1765112"/>
                </a:lnTo>
                <a:lnTo>
                  <a:pt x="1837080" y="1756629"/>
                </a:lnTo>
                <a:lnTo>
                  <a:pt x="1777745" y="1747847"/>
                </a:lnTo>
                <a:lnTo>
                  <a:pt x="1719121" y="1738770"/>
                </a:lnTo>
                <a:lnTo>
                  <a:pt x="1661222" y="1729403"/>
                </a:lnTo>
                <a:lnTo>
                  <a:pt x="1604063" y="1719748"/>
                </a:lnTo>
                <a:lnTo>
                  <a:pt x="1547657" y="1709810"/>
                </a:lnTo>
                <a:lnTo>
                  <a:pt x="1492019" y="1699593"/>
                </a:lnTo>
                <a:lnTo>
                  <a:pt x="1437162" y="1689100"/>
                </a:lnTo>
                <a:lnTo>
                  <a:pt x="1383101" y="1678334"/>
                </a:lnTo>
                <a:lnTo>
                  <a:pt x="1329850" y="1667301"/>
                </a:lnTo>
                <a:lnTo>
                  <a:pt x="1277423" y="1656002"/>
                </a:lnTo>
                <a:lnTo>
                  <a:pt x="1225835" y="1644444"/>
                </a:lnTo>
                <a:lnTo>
                  <a:pt x="1175098" y="1632628"/>
                </a:lnTo>
                <a:lnTo>
                  <a:pt x="1125228" y="1620558"/>
                </a:lnTo>
                <a:lnTo>
                  <a:pt x="1076239" y="1608240"/>
                </a:lnTo>
                <a:lnTo>
                  <a:pt x="1028144" y="1595675"/>
                </a:lnTo>
                <a:lnTo>
                  <a:pt x="980958" y="1582869"/>
                </a:lnTo>
                <a:lnTo>
                  <a:pt x="934694" y="1569824"/>
                </a:lnTo>
                <a:lnTo>
                  <a:pt x="889368" y="1556545"/>
                </a:lnTo>
                <a:lnTo>
                  <a:pt x="844993" y="1543035"/>
                </a:lnTo>
                <a:lnTo>
                  <a:pt x="801583" y="1529298"/>
                </a:lnTo>
                <a:lnTo>
                  <a:pt x="759152" y="1515338"/>
                </a:lnTo>
                <a:lnTo>
                  <a:pt x="717715" y="1501158"/>
                </a:lnTo>
                <a:lnTo>
                  <a:pt x="677285" y="1486763"/>
                </a:lnTo>
                <a:lnTo>
                  <a:pt x="637877" y="1472156"/>
                </a:lnTo>
                <a:lnTo>
                  <a:pt x="599505" y="1457341"/>
                </a:lnTo>
                <a:lnTo>
                  <a:pt x="562183" y="1442321"/>
                </a:lnTo>
                <a:lnTo>
                  <a:pt x="525925" y="1427100"/>
                </a:lnTo>
                <a:lnTo>
                  <a:pt x="490745" y="1411683"/>
                </a:lnTo>
                <a:lnTo>
                  <a:pt x="423675" y="1380273"/>
                </a:lnTo>
                <a:lnTo>
                  <a:pt x="361088" y="1348120"/>
                </a:lnTo>
                <a:lnTo>
                  <a:pt x="303095" y="1315255"/>
                </a:lnTo>
                <a:lnTo>
                  <a:pt x="249811" y="1281707"/>
                </a:lnTo>
                <a:lnTo>
                  <a:pt x="201347" y="1247507"/>
                </a:lnTo>
                <a:lnTo>
                  <a:pt x="157816" y="1212685"/>
                </a:lnTo>
                <a:lnTo>
                  <a:pt x="119333" y="1177271"/>
                </a:lnTo>
                <a:lnTo>
                  <a:pt x="86009" y="1141295"/>
                </a:lnTo>
                <a:lnTo>
                  <a:pt x="57957" y="1104786"/>
                </a:lnTo>
                <a:lnTo>
                  <a:pt x="35291" y="1067775"/>
                </a:lnTo>
                <a:lnTo>
                  <a:pt x="18123" y="1030293"/>
                </a:lnTo>
                <a:lnTo>
                  <a:pt x="6566" y="992369"/>
                </a:lnTo>
                <a:lnTo>
                  <a:pt x="734" y="954033"/>
                </a:lnTo>
                <a:lnTo>
                  <a:pt x="0" y="934720"/>
                </a:lnTo>
                <a:close/>
              </a:path>
            </a:pathLst>
          </a:custGeom>
          <a:ln w="76200">
            <a:solidFill>
              <a:srgbClr val="77777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1679" y="2600960"/>
            <a:ext cx="1249680" cy="36576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194877" y="3850640"/>
            <a:ext cx="1305560" cy="645160"/>
            <a:chOff x="2194877" y="3850640"/>
            <a:chExt cx="1305560" cy="6451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5039" y="3901440"/>
              <a:ext cx="1275080" cy="5435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36799" y="3850640"/>
              <a:ext cx="1071879" cy="64516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199639" y="3876040"/>
              <a:ext cx="1249680" cy="518159"/>
            </a:xfrm>
            <a:custGeom>
              <a:avLst/>
              <a:gdLst/>
              <a:ahLst/>
              <a:cxnLst/>
              <a:rect l="l" t="t" r="r" b="b"/>
              <a:pathLst>
                <a:path w="1249679" h="518160">
                  <a:moveTo>
                    <a:pt x="1163320" y="0"/>
                  </a:moveTo>
                  <a:lnTo>
                    <a:pt x="86360" y="0"/>
                  </a:lnTo>
                  <a:lnTo>
                    <a:pt x="52720" y="6778"/>
                  </a:lnTo>
                  <a:lnTo>
                    <a:pt x="25273" y="25273"/>
                  </a:lnTo>
                  <a:lnTo>
                    <a:pt x="6778" y="52720"/>
                  </a:lnTo>
                  <a:lnTo>
                    <a:pt x="0" y="86360"/>
                  </a:lnTo>
                  <a:lnTo>
                    <a:pt x="0" y="431800"/>
                  </a:lnTo>
                  <a:lnTo>
                    <a:pt x="6778" y="465439"/>
                  </a:lnTo>
                  <a:lnTo>
                    <a:pt x="25273" y="492887"/>
                  </a:lnTo>
                  <a:lnTo>
                    <a:pt x="52720" y="511381"/>
                  </a:lnTo>
                  <a:lnTo>
                    <a:pt x="86360" y="518160"/>
                  </a:lnTo>
                  <a:lnTo>
                    <a:pt x="1163320" y="518160"/>
                  </a:lnTo>
                  <a:lnTo>
                    <a:pt x="1196959" y="511381"/>
                  </a:lnTo>
                  <a:lnTo>
                    <a:pt x="1224407" y="492887"/>
                  </a:lnTo>
                  <a:lnTo>
                    <a:pt x="1242901" y="465439"/>
                  </a:lnTo>
                  <a:lnTo>
                    <a:pt x="1249680" y="431800"/>
                  </a:lnTo>
                  <a:lnTo>
                    <a:pt x="1249680" y="86360"/>
                  </a:lnTo>
                  <a:lnTo>
                    <a:pt x="1242901" y="52720"/>
                  </a:lnTo>
                  <a:lnTo>
                    <a:pt x="1224407" y="25273"/>
                  </a:lnTo>
                  <a:lnTo>
                    <a:pt x="1196959" y="6778"/>
                  </a:lnTo>
                  <a:lnTo>
                    <a:pt x="1163320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99639" y="3876040"/>
              <a:ext cx="1249680" cy="518159"/>
            </a:xfrm>
            <a:custGeom>
              <a:avLst/>
              <a:gdLst/>
              <a:ahLst/>
              <a:cxnLst/>
              <a:rect l="l" t="t" r="r" b="b"/>
              <a:pathLst>
                <a:path w="1249679" h="518160">
                  <a:moveTo>
                    <a:pt x="0" y="86360"/>
                  </a:moveTo>
                  <a:lnTo>
                    <a:pt x="6778" y="52720"/>
                  </a:lnTo>
                  <a:lnTo>
                    <a:pt x="25273" y="25273"/>
                  </a:lnTo>
                  <a:lnTo>
                    <a:pt x="52720" y="6778"/>
                  </a:lnTo>
                  <a:lnTo>
                    <a:pt x="86360" y="0"/>
                  </a:lnTo>
                  <a:lnTo>
                    <a:pt x="1163320" y="0"/>
                  </a:lnTo>
                  <a:lnTo>
                    <a:pt x="1196959" y="6778"/>
                  </a:lnTo>
                  <a:lnTo>
                    <a:pt x="1224407" y="25273"/>
                  </a:lnTo>
                  <a:lnTo>
                    <a:pt x="1242901" y="52720"/>
                  </a:lnTo>
                  <a:lnTo>
                    <a:pt x="1249680" y="86360"/>
                  </a:lnTo>
                  <a:lnTo>
                    <a:pt x="1249680" y="431800"/>
                  </a:lnTo>
                  <a:lnTo>
                    <a:pt x="1242901" y="465439"/>
                  </a:lnTo>
                  <a:lnTo>
                    <a:pt x="1224407" y="492887"/>
                  </a:lnTo>
                  <a:lnTo>
                    <a:pt x="1196959" y="511381"/>
                  </a:lnTo>
                  <a:lnTo>
                    <a:pt x="1163320" y="518160"/>
                  </a:lnTo>
                  <a:lnTo>
                    <a:pt x="86360" y="518160"/>
                  </a:lnTo>
                  <a:lnTo>
                    <a:pt x="52720" y="511381"/>
                  </a:lnTo>
                  <a:lnTo>
                    <a:pt x="25273" y="492887"/>
                  </a:lnTo>
                  <a:lnTo>
                    <a:pt x="6778" y="465439"/>
                  </a:lnTo>
                  <a:lnTo>
                    <a:pt x="0" y="431800"/>
                  </a:lnTo>
                  <a:lnTo>
                    <a:pt x="0" y="8636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387345" y="3847528"/>
            <a:ext cx="873760" cy="5245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065" marR="5080" indent="-3175" algn="ctr">
              <a:lnSpc>
                <a:spcPct val="86300"/>
              </a:lnSpc>
              <a:spcBef>
                <a:spcPts val="300"/>
              </a:spcBef>
            </a:pP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A/G 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Datalink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Ground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200" b="1" spc="3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3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nt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16317" y="4226877"/>
            <a:ext cx="980440" cy="462280"/>
            <a:chOff x="1016317" y="4226877"/>
            <a:chExt cx="980440" cy="462280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6480" y="4257040"/>
              <a:ext cx="950013" cy="43191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21080" y="4231640"/>
              <a:ext cx="934719" cy="416559"/>
            </a:xfrm>
            <a:custGeom>
              <a:avLst/>
              <a:gdLst/>
              <a:ahLst/>
              <a:cxnLst/>
              <a:rect l="l" t="t" r="r" b="b"/>
              <a:pathLst>
                <a:path w="934719" h="416560">
                  <a:moveTo>
                    <a:pt x="865251" y="0"/>
                  </a:moveTo>
                  <a:lnTo>
                    <a:pt x="69430" y="0"/>
                  </a:lnTo>
                  <a:lnTo>
                    <a:pt x="42407" y="5460"/>
                  </a:lnTo>
                  <a:lnTo>
                    <a:pt x="20337" y="20351"/>
                  </a:lnTo>
                  <a:lnTo>
                    <a:pt x="5456" y="42433"/>
                  </a:lnTo>
                  <a:lnTo>
                    <a:pt x="0" y="69468"/>
                  </a:lnTo>
                  <a:lnTo>
                    <a:pt x="0" y="347091"/>
                  </a:lnTo>
                  <a:lnTo>
                    <a:pt x="5456" y="374126"/>
                  </a:lnTo>
                  <a:lnTo>
                    <a:pt x="20337" y="396208"/>
                  </a:lnTo>
                  <a:lnTo>
                    <a:pt x="42407" y="411099"/>
                  </a:lnTo>
                  <a:lnTo>
                    <a:pt x="69430" y="416560"/>
                  </a:lnTo>
                  <a:lnTo>
                    <a:pt x="865251" y="416560"/>
                  </a:lnTo>
                  <a:lnTo>
                    <a:pt x="892286" y="411099"/>
                  </a:lnTo>
                  <a:lnTo>
                    <a:pt x="914368" y="396208"/>
                  </a:lnTo>
                  <a:lnTo>
                    <a:pt x="929258" y="374126"/>
                  </a:lnTo>
                  <a:lnTo>
                    <a:pt x="934719" y="347091"/>
                  </a:lnTo>
                  <a:lnTo>
                    <a:pt x="934719" y="69468"/>
                  </a:lnTo>
                  <a:lnTo>
                    <a:pt x="929258" y="42433"/>
                  </a:lnTo>
                  <a:lnTo>
                    <a:pt x="914368" y="20351"/>
                  </a:lnTo>
                  <a:lnTo>
                    <a:pt x="892286" y="5461"/>
                  </a:lnTo>
                  <a:lnTo>
                    <a:pt x="865251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21080" y="4231640"/>
              <a:ext cx="934719" cy="416559"/>
            </a:xfrm>
            <a:custGeom>
              <a:avLst/>
              <a:gdLst/>
              <a:ahLst/>
              <a:cxnLst/>
              <a:rect l="l" t="t" r="r" b="b"/>
              <a:pathLst>
                <a:path w="934719" h="416560">
                  <a:moveTo>
                    <a:pt x="0" y="69468"/>
                  </a:moveTo>
                  <a:lnTo>
                    <a:pt x="5456" y="42433"/>
                  </a:lnTo>
                  <a:lnTo>
                    <a:pt x="20337" y="20351"/>
                  </a:lnTo>
                  <a:lnTo>
                    <a:pt x="42407" y="5460"/>
                  </a:lnTo>
                  <a:lnTo>
                    <a:pt x="69430" y="0"/>
                  </a:lnTo>
                  <a:lnTo>
                    <a:pt x="865251" y="0"/>
                  </a:lnTo>
                  <a:lnTo>
                    <a:pt x="892286" y="5461"/>
                  </a:lnTo>
                  <a:lnTo>
                    <a:pt x="914368" y="20351"/>
                  </a:lnTo>
                  <a:lnTo>
                    <a:pt x="929258" y="42433"/>
                  </a:lnTo>
                  <a:lnTo>
                    <a:pt x="934719" y="69468"/>
                  </a:lnTo>
                  <a:lnTo>
                    <a:pt x="934719" y="347091"/>
                  </a:lnTo>
                  <a:lnTo>
                    <a:pt x="929258" y="374126"/>
                  </a:lnTo>
                  <a:lnTo>
                    <a:pt x="914368" y="396208"/>
                  </a:lnTo>
                  <a:lnTo>
                    <a:pt x="892286" y="411099"/>
                  </a:lnTo>
                  <a:lnTo>
                    <a:pt x="865251" y="416560"/>
                  </a:lnTo>
                  <a:lnTo>
                    <a:pt x="69430" y="416560"/>
                  </a:lnTo>
                  <a:lnTo>
                    <a:pt x="42407" y="411099"/>
                  </a:lnTo>
                  <a:lnTo>
                    <a:pt x="20337" y="396208"/>
                  </a:lnTo>
                  <a:lnTo>
                    <a:pt x="5456" y="374126"/>
                  </a:lnTo>
                  <a:lnTo>
                    <a:pt x="0" y="347091"/>
                  </a:lnTo>
                  <a:lnTo>
                    <a:pt x="0" y="69468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74432" y="4306887"/>
            <a:ext cx="6165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9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66077" y="4795520"/>
            <a:ext cx="1153160" cy="655320"/>
            <a:chOff x="366077" y="4795520"/>
            <a:chExt cx="1153160" cy="65532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240" y="4846320"/>
              <a:ext cx="1122680" cy="55372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7840" y="4795520"/>
              <a:ext cx="899160" cy="65532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70840" y="4820920"/>
              <a:ext cx="1097280" cy="528320"/>
            </a:xfrm>
            <a:custGeom>
              <a:avLst/>
              <a:gdLst/>
              <a:ahLst/>
              <a:cxnLst/>
              <a:rect l="l" t="t" r="r" b="b"/>
              <a:pathLst>
                <a:path w="1097280" h="528320">
                  <a:moveTo>
                    <a:pt x="1009269" y="0"/>
                  </a:moveTo>
                  <a:lnTo>
                    <a:pt x="88049" y="0"/>
                  </a:lnTo>
                  <a:lnTo>
                    <a:pt x="53776" y="6911"/>
                  </a:lnTo>
                  <a:lnTo>
                    <a:pt x="25788" y="25765"/>
                  </a:lnTo>
                  <a:lnTo>
                    <a:pt x="6919" y="53738"/>
                  </a:lnTo>
                  <a:lnTo>
                    <a:pt x="0" y="88010"/>
                  </a:lnTo>
                  <a:lnTo>
                    <a:pt x="0" y="440308"/>
                  </a:lnTo>
                  <a:lnTo>
                    <a:pt x="6919" y="474581"/>
                  </a:lnTo>
                  <a:lnTo>
                    <a:pt x="25788" y="502554"/>
                  </a:lnTo>
                  <a:lnTo>
                    <a:pt x="53776" y="521408"/>
                  </a:lnTo>
                  <a:lnTo>
                    <a:pt x="88049" y="528319"/>
                  </a:lnTo>
                  <a:lnTo>
                    <a:pt x="1009269" y="528319"/>
                  </a:lnTo>
                  <a:lnTo>
                    <a:pt x="1043541" y="521408"/>
                  </a:lnTo>
                  <a:lnTo>
                    <a:pt x="1071514" y="502554"/>
                  </a:lnTo>
                  <a:lnTo>
                    <a:pt x="1090368" y="474581"/>
                  </a:lnTo>
                  <a:lnTo>
                    <a:pt x="1097280" y="440308"/>
                  </a:lnTo>
                  <a:lnTo>
                    <a:pt x="1097280" y="88010"/>
                  </a:lnTo>
                  <a:lnTo>
                    <a:pt x="1090368" y="53738"/>
                  </a:lnTo>
                  <a:lnTo>
                    <a:pt x="1071514" y="25765"/>
                  </a:lnTo>
                  <a:lnTo>
                    <a:pt x="1043541" y="6911"/>
                  </a:lnTo>
                  <a:lnTo>
                    <a:pt x="1009269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70840" y="4820920"/>
              <a:ext cx="1097280" cy="528320"/>
            </a:xfrm>
            <a:custGeom>
              <a:avLst/>
              <a:gdLst/>
              <a:ahLst/>
              <a:cxnLst/>
              <a:rect l="l" t="t" r="r" b="b"/>
              <a:pathLst>
                <a:path w="1097280" h="528320">
                  <a:moveTo>
                    <a:pt x="0" y="88010"/>
                  </a:moveTo>
                  <a:lnTo>
                    <a:pt x="6919" y="53738"/>
                  </a:lnTo>
                  <a:lnTo>
                    <a:pt x="25788" y="25765"/>
                  </a:lnTo>
                  <a:lnTo>
                    <a:pt x="53776" y="6911"/>
                  </a:lnTo>
                  <a:lnTo>
                    <a:pt x="88049" y="0"/>
                  </a:lnTo>
                  <a:lnTo>
                    <a:pt x="1009269" y="0"/>
                  </a:lnTo>
                  <a:lnTo>
                    <a:pt x="1043541" y="6911"/>
                  </a:lnTo>
                  <a:lnTo>
                    <a:pt x="1071514" y="25765"/>
                  </a:lnTo>
                  <a:lnTo>
                    <a:pt x="1090368" y="53738"/>
                  </a:lnTo>
                  <a:lnTo>
                    <a:pt x="1097280" y="88010"/>
                  </a:lnTo>
                  <a:lnTo>
                    <a:pt x="1097280" y="440308"/>
                  </a:lnTo>
                  <a:lnTo>
                    <a:pt x="1090368" y="474581"/>
                  </a:lnTo>
                  <a:lnTo>
                    <a:pt x="1071514" y="502554"/>
                  </a:lnTo>
                  <a:lnTo>
                    <a:pt x="1043541" y="521408"/>
                  </a:lnTo>
                  <a:lnTo>
                    <a:pt x="1009269" y="528319"/>
                  </a:lnTo>
                  <a:lnTo>
                    <a:pt x="88049" y="528319"/>
                  </a:lnTo>
                  <a:lnTo>
                    <a:pt x="53776" y="521408"/>
                  </a:lnTo>
                  <a:lnTo>
                    <a:pt x="25788" y="502554"/>
                  </a:lnTo>
                  <a:lnTo>
                    <a:pt x="6919" y="474581"/>
                  </a:lnTo>
                  <a:lnTo>
                    <a:pt x="0" y="440308"/>
                  </a:lnTo>
                  <a:lnTo>
                    <a:pt x="0" y="8801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51815" y="4801552"/>
            <a:ext cx="726440" cy="5245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indent="-7620" algn="ctr">
              <a:lnSpc>
                <a:spcPct val="86200"/>
              </a:lnSpc>
              <a:spcBef>
                <a:spcPts val="3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Airport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Airside </a:t>
            </a:r>
            <a:r>
              <a:rPr sz="1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b="1" spc="2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351597" y="5466079"/>
            <a:ext cx="1143000" cy="492759"/>
            <a:chOff x="1351597" y="5466079"/>
            <a:chExt cx="1143000" cy="492759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81760" y="5496559"/>
              <a:ext cx="1112565" cy="42175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63040" y="5466079"/>
              <a:ext cx="949960" cy="49275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356360" y="5471159"/>
              <a:ext cx="1097280" cy="406400"/>
            </a:xfrm>
            <a:custGeom>
              <a:avLst/>
              <a:gdLst/>
              <a:ahLst/>
              <a:cxnLst/>
              <a:rect l="l" t="t" r="r" b="b"/>
              <a:pathLst>
                <a:path w="1097280" h="406400">
                  <a:moveTo>
                    <a:pt x="1029589" y="0"/>
                  </a:moveTo>
                  <a:lnTo>
                    <a:pt x="67690" y="0"/>
                  </a:lnTo>
                  <a:lnTo>
                    <a:pt x="41362" y="5326"/>
                  </a:lnTo>
                  <a:lnTo>
                    <a:pt x="19843" y="19843"/>
                  </a:lnTo>
                  <a:lnTo>
                    <a:pt x="5326" y="41362"/>
                  </a:lnTo>
                  <a:lnTo>
                    <a:pt x="0" y="67690"/>
                  </a:lnTo>
                  <a:lnTo>
                    <a:pt x="0" y="338670"/>
                  </a:lnTo>
                  <a:lnTo>
                    <a:pt x="5326" y="365032"/>
                  </a:lnTo>
                  <a:lnTo>
                    <a:pt x="19843" y="386561"/>
                  </a:lnTo>
                  <a:lnTo>
                    <a:pt x="41362" y="401076"/>
                  </a:lnTo>
                  <a:lnTo>
                    <a:pt x="67690" y="406399"/>
                  </a:lnTo>
                  <a:lnTo>
                    <a:pt x="1029589" y="406399"/>
                  </a:lnTo>
                  <a:lnTo>
                    <a:pt x="1055917" y="401076"/>
                  </a:lnTo>
                  <a:lnTo>
                    <a:pt x="1077436" y="386561"/>
                  </a:lnTo>
                  <a:lnTo>
                    <a:pt x="1091953" y="365032"/>
                  </a:lnTo>
                  <a:lnTo>
                    <a:pt x="1097280" y="338670"/>
                  </a:lnTo>
                  <a:lnTo>
                    <a:pt x="1097280" y="67690"/>
                  </a:lnTo>
                  <a:lnTo>
                    <a:pt x="1091953" y="41362"/>
                  </a:lnTo>
                  <a:lnTo>
                    <a:pt x="1077436" y="19843"/>
                  </a:lnTo>
                  <a:lnTo>
                    <a:pt x="1055917" y="5326"/>
                  </a:lnTo>
                  <a:lnTo>
                    <a:pt x="1029589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56360" y="5471159"/>
              <a:ext cx="1097280" cy="406400"/>
            </a:xfrm>
            <a:custGeom>
              <a:avLst/>
              <a:gdLst/>
              <a:ahLst/>
              <a:cxnLst/>
              <a:rect l="l" t="t" r="r" b="b"/>
              <a:pathLst>
                <a:path w="1097280" h="406400">
                  <a:moveTo>
                    <a:pt x="0" y="67690"/>
                  </a:moveTo>
                  <a:lnTo>
                    <a:pt x="5326" y="41362"/>
                  </a:lnTo>
                  <a:lnTo>
                    <a:pt x="19843" y="19843"/>
                  </a:lnTo>
                  <a:lnTo>
                    <a:pt x="41362" y="5326"/>
                  </a:lnTo>
                  <a:lnTo>
                    <a:pt x="67690" y="0"/>
                  </a:lnTo>
                  <a:lnTo>
                    <a:pt x="1029589" y="0"/>
                  </a:lnTo>
                  <a:lnTo>
                    <a:pt x="1055917" y="5326"/>
                  </a:lnTo>
                  <a:lnTo>
                    <a:pt x="1077436" y="19843"/>
                  </a:lnTo>
                  <a:lnTo>
                    <a:pt x="1091953" y="41362"/>
                  </a:lnTo>
                  <a:lnTo>
                    <a:pt x="1097280" y="67690"/>
                  </a:lnTo>
                  <a:lnTo>
                    <a:pt x="1097280" y="338670"/>
                  </a:lnTo>
                  <a:lnTo>
                    <a:pt x="1091953" y="365032"/>
                  </a:lnTo>
                  <a:lnTo>
                    <a:pt x="1077436" y="386561"/>
                  </a:lnTo>
                  <a:lnTo>
                    <a:pt x="1055917" y="401076"/>
                  </a:lnTo>
                  <a:lnTo>
                    <a:pt x="1029589" y="406399"/>
                  </a:lnTo>
                  <a:lnTo>
                    <a:pt x="67690" y="406399"/>
                  </a:lnTo>
                  <a:lnTo>
                    <a:pt x="41362" y="401076"/>
                  </a:lnTo>
                  <a:lnTo>
                    <a:pt x="19843" y="386561"/>
                  </a:lnTo>
                  <a:lnTo>
                    <a:pt x="5326" y="365032"/>
                  </a:lnTo>
                  <a:lnTo>
                    <a:pt x="0" y="338670"/>
                  </a:lnTo>
                  <a:lnTo>
                    <a:pt x="0" y="67690"/>
                  </a:lnTo>
                  <a:close/>
                </a:path>
              </a:pathLst>
            </a:custGeom>
            <a:ln w="9524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518285" y="5467667"/>
            <a:ext cx="742315" cy="371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36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Aerodrome</a:t>
            </a:r>
            <a:endParaRPr sz="1200">
              <a:latin typeface="Calibri"/>
              <a:cs typeface="Calibri"/>
            </a:endParaRPr>
          </a:p>
          <a:p>
            <a:pPr marL="4445" algn="ctr">
              <a:lnSpc>
                <a:spcPts val="1360"/>
              </a:lnSpc>
            </a:pPr>
            <a:r>
              <a:rPr sz="1200" b="1" spc="-45" dirty="0">
                <a:solidFill>
                  <a:srgbClr val="FFFFFF"/>
                </a:solidFill>
                <a:latin typeface="Calibri"/>
                <a:cs typeface="Calibri"/>
              </a:rPr>
              <a:t>ATC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702877" y="5638800"/>
            <a:ext cx="1092200" cy="655320"/>
            <a:chOff x="2702877" y="5638800"/>
            <a:chExt cx="1092200" cy="655320"/>
          </a:xfrm>
        </p:grpSpPr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33039" y="5689600"/>
              <a:ext cx="1061719" cy="55372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34639" y="5638800"/>
              <a:ext cx="878839" cy="65532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707639" y="5664200"/>
              <a:ext cx="1036319" cy="528320"/>
            </a:xfrm>
            <a:custGeom>
              <a:avLst/>
              <a:gdLst/>
              <a:ahLst/>
              <a:cxnLst/>
              <a:rect l="l" t="t" r="r" b="b"/>
              <a:pathLst>
                <a:path w="1036320" h="528320">
                  <a:moveTo>
                    <a:pt x="948309" y="0"/>
                  </a:moveTo>
                  <a:lnTo>
                    <a:pt x="88011" y="0"/>
                  </a:lnTo>
                  <a:lnTo>
                    <a:pt x="53738" y="6919"/>
                  </a:lnTo>
                  <a:lnTo>
                    <a:pt x="25765" y="25788"/>
                  </a:lnTo>
                  <a:lnTo>
                    <a:pt x="6911" y="53776"/>
                  </a:lnTo>
                  <a:lnTo>
                    <a:pt x="0" y="88049"/>
                  </a:lnTo>
                  <a:lnTo>
                    <a:pt x="0" y="440258"/>
                  </a:lnTo>
                  <a:lnTo>
                    <a:pt x="6911" y="474538"/>
                  </a:lnTo>
                  <a:lnTo>
                    <a:pt x="25765" y="502529"/>
                  </a:lnTo>
                  <a:lnTo>
                    <a:pt x="53738" y="521400"/>
                  </a:lnTo>
                  <a:lnTo>
                    <a:pt x="88011" y="528320"/>
                  </a:lnTo>
                  <a:lnTo>
                    <a:pt x="948309" y="528320"/>
                  </a:lnTo>
                  <a:lnTo>
                    <a:pt x="982581" y="521400"/>
                  </a:lnTo>
                  <a:lnTo>
                    <a:pt x="1010554" y="502529"/>
                  </a:lnTo>
                  <a:lnTo>
                    <a:pt x="1029408" y="474538"/>
                  </a:lnTo>
                  <a:lnTo>
                    <a:pt x="1036320" y="440258"/>
                  </a:lnTo>
                  <a:lnTo>
                    <a:pt x="1036320" y="88049"/>
                  </a:lnTo>
                  <a:lnTo>
                    <a:pt x="1029408" y="53776"/>
                  </a:lnTo>
                  <a:lnTo>
                    <a:pt x="1010554" y="25788"/>
                  </a:lnTo>
                  <a:lnTo>
                    <a:pt x="982581" y="6919"/>
                  </a:lnTo>
                  <a:lnTo>
                    <a:pt x="948309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707639" y="5664200"/>
              <a:ext cx="1036319" cy="528320"/>
            </a:xfrm>
            <a:custGeom>
              <a:avLst/>
              <a:gdLst/>
              <a:ahLst/>
              <a:cxnLst/>
              <a:rect l="l" t="t" r="r" b="b"/>
              <a:pathLst>
                <a:path w="1036320" h="528320">
                  <a:moveTo>
                    <a:pt x="0" y="88049"/>
                  </a:moveTo>
                  <a:lnTo>
                    <a:pt x="6911" y="53776"/>
                  </a:lnTo>
                  <a:lnTo>
                    <a:pt x="25765" y="25788"/>
                  </a:lnTo>
                  <a:lnTo>
                    <a:pt x="53738" y="6919"/>
                  </a:lnTo>
                  <a:lnTo>
                    <a:pt x="88011" y="0"/>
                  </a:lnTo>
                  <a:lnTo>
                    <a:pt x="948309" y="0"/>
                  </a:lnTo>
                  <a:lnTo>
                    <a:pt x="982581" y="6919"/>
                  </a:lnTo>
                  <a:lnTo>
                    <a:pt x="1010554" y="25788"/>
                  </a:lnTo>
                  <a:lnTo>
                    <a:pt x="1029408" y="53776"/>
                  </a:lnTo>
                  <a:lnTo>
                    <a:pt x="1036320" y="88049"/>
                  </a:lnTo>
                  <a:lnTo>
                    <a:pt x="1036320" y="440258"/>
                  </a:lnTo>
                  <a:lnTo>
                    <a:pt x="1029408" y="474538"/>
                  </a:lnTo>
                  <a:lnTo>
                    <a:pt x="1010554" y="502529"/>
                  </a:lnTo>
                  <a:lnTo>
                    <a:pt x="982581" y="521400"/>
                  </a:lnTo>
                  <a:lnTo>
                    <a:pt x="948309" y="528320"/>
                  </a:lnTo>
                  <a:lnTo>
                    <a:pt x="88011" y="528320"/>
                  </a:lnTo>
                  <a:lnTo>
                    <a:pt x="53738" y="521400"/>
                  </a:lnTo>
                  <a:lnTo>
                    <a:pt x="25765" y="502529"/>
                  </a:lnTo>
                  <a:lnTo>
                    <a:pt x="6911" y="474538"/>
                  </a:lnTo>
                  <a:lnTo>
                    <a:pt x="0" y="440258"/>
                  </a:lnTo>
                  <a:lnTo>
                    <a:pt x="0" y="88049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906141" y="5807392"/>
            <a:ext cx="62611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32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Approach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ts val="1320"/>
              </a:lnSpc>
            </a:pPr>
            <a:r>
              <a:rPr sz="1200" b="1" spc="-45" dirty="0">
                <a:solidFill>
                  <a:srgbClr val="FFFFFF"/>
                </a:solidFill>
                <a:latin typeface="Calibri"/>
                <a:cs typeface="Calibri"/>
              </a:rPr>
              <a:t>ATC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074477" y="5750877"/>
            <a:ext cx="858519" cy="472440"/>
            <a:chOff x="4074477" y="5750877"/>
            <a:chExt cx="858519" cy="472440"/>
          </a:xfrm>
        </p:grpSpPr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04640" y="5781040"/>
              <a:ext cx="828039" cy="44195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165600" y="5831840"/>
              <a:ext cx="695960" cy="340359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079240" y="5755640"/>
              <a:ext cx="802640" cy="416559"/>
            </a:xfrm>
            <a:custGeom>
              <a:avLst/>
              <a:gdLst/>
              <a:ahLst/>
              <a:cxnLst/>
              <a:rect l="l" t="t" r="r" b="b"/>
              <a:pathLst>
                <a:path w="802639" h="416560">
                  <a:moveTo>
                    <a:pt x="733171" y="0"/>
                  </a:moveTo>
                  <a:lnTo>
                    <a:pt x="69469" y="0"/>
                  </a:lnTo>
                  <a:lnTo>
                    <a:pt x="42433" y="5456"/>
                  </a:lnTo>
                  <a:lnTo>
                    <a:pt x="20351" y="20337"/>
                  </a:lnTo>
                  <a:lnTo>
                    <a:pt x="5461" y="42407"/>
                  </a:lnTo>
                  <a:lnTo>
                    <a:pt x="0" y="69430"/>
                  </a:lnTo>
                  <a:lnTo>
                    <a:pt x="0" y="347129"/>
                  </a:lnTo>
                  <a:lnTo>
                    <a:pt x="5461" y="374152"/>
                  </a:lnTo>
                  <a:lnTo>
                    <a:pt x="20351" y="396222"/>
                  </a:lnTo>
                  <a:lnTo>
                    <a:pt x="42433" y="411103"/>
                  </a:lnTo>
                  <a:lnTo>
                    <a:pt x="69469" y="416560"/>
                  </a:lnTo>
                  <a:lnTo>
                    <a:pt x="733171" y="416560"/>
                  </a:lnTo>
                  <a:lnTo>
                    <a:pt x="760206" y="411103"/>
                  </a:lnTo>
                  <a:lnTo>
                    <a:pt x="782288" y="396222"/>
                  </a:lnTo>
                  <a:lnTo>
                    <a:pt x="797178" y="374152"/>
                  </a:lnTo>
                  <a:lnTo>
                    <a:pt x="802639" y="347129"/>
                  </a:lnTo>
                  <a:lnTo>
                    <a:pt x="802639" y="69430"/>
                  </a:lnTo>
                  <a:lnTo>
                    <a:pt x="797178" y="42407"/>
                  </a:lnTo>
                  <a:lnTo>
                    <a:pt x="782288" y="20337"/>
                  </a:lnTo>
                  <a:lnTo>
                    <a:pt x="760206" y="5456"/>
                  </a:lnTo>
                  <a:lnTo>
                    <a:pt x="733171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79240" y="5755640"/>
              <a:ext cx="802640" cy="416559"/>
            </a:xfrm>
            <a:custGeom>
              <a:avLst/>
              <a:gdLst/>
              <a:ahLst/>
              <a:cxnLst/>
              <a:rect l="l" t="t" r="r" b="b"/>
              <a:pathLst>
                <a:path w="802639" h="416560">
                  <a:moveTo>
                    <a:pt x="0" y="69430"/>
                  </a:moveTo>
                  <a:lnTo>
                    <a:pt x="5461" y="42407"/>
                  </a:lnTo>
                  <a:lnTo>
                    <a:pt x="20351" y="20337"/>
                  </a:lnTo>
                  <a:lnTo>
                    <a:pt x="42433" y="5456"/>
                  </a:lnTo>
                  <a:lnTo>
                    <a:pt x="69469" y="0"/>
                  </a:lnTo>
                  <a:lnTo>
                    <a:pt x="733171" y="0"/>
                  </a:lnTo>
                  <a:lnTo>
                    <a:pt x="760206" y="5456"/>
                  </a:lnTo>
                  <a:lnTo>
                    <a:pt x="782288" y="20337"/>
                  </a:lnTo>
                  <a:lnTo>
                    <a:pt x="797178" y="42407"/>
                  </a:lnTo>
                  <a:lnTo>
                    <a:pt x="802639" y="69430"/>
                  </a:lnTo>
                  <a:lnTo>
                    <a:pt x="802639" y="347129"/>
                  </a:lnTo>
                  <a:lnTo>
                    <a:pt x="797178" y="374152"/>
                  </a:lnTo>
                  <a:lnTo>
                    <a:pt x="782288" y="396222"/>
                  </a:lnTo>
                  <a:lnTo>
                    <a:pt x="760206" y="411103"/>
                  </a:lnTo>
                  <a:lnTo>
                    <a:pt x="733171" y="416560"/>
                  </a:lnTo>
                  <a:lnTo>
                    <a:pt x="69469" y="416560"/>
                  </a:lnTo>
                  <a:lnTo>
                    <a:pt x="42433" y="411103"/>
                  </a:lnTo>
                  <a:lnTo>
                    <a:pt x="20351" y="396222"/>
                  </a:lnTo>
                  <a:lnTo>
                    <a:pt x="5461" y="374152"/>
                  </a:lnTo>
                  <a:lnTo>
                    <a:pt x="0" y="347129"/>
                  </a:lnTo>
                  <a:lnTo>
                    <a:pt x="0" y="6943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4216400" y="5836284"/>
            <a:ext cx="52514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20" dirty="0">
                <a:solidFill>
                  <a:srgbClr val="FFFFFF"/>
                </a:solidFill>
                <a:latin typeface="Calibri"/>
                <a:cs typeface="Calibri"/>
              </a:rPr>
              <a:t>ili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273357" y="5679757"/>
            <a:ext cx="858519" cy="472440"/>
            <a:chOff x="5273357" y="5679757"/>
            <a:chExt cx="858519" cy="472440"/>
          </a:xfrm>
        </p:grpSpPr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03520" y="5709920"/>
              <a:ext cx="828039" cy="44196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5278120" y="5684520"/>
              <a:ext cx="802640" cy="416559"/>
            </a:xfrm>
            <a:custGeom>
              <a:avLst/>
              <a:gdLst/>
              <a:ahLst/>
              <a:cxnLst/>
              <a:rect l="l" t="t" r="r" b="b"/>
              <a:pathLst>
                <a:path w="802639" h="416560">
                  <a:moveTo>
                    <a:pt x="733170" y="0"/>
                  </a:moveTo>
                  <a:lnTo>
                    <a:pt x="69468" y="0"/>
                  </a:lnTo>
                  <a:lnTo>
                    <a:pt x="42433" y="5456"/>
                  </a:lnTo>
                  <a:lnTo>
                    <a:pt x="20351" y="20337"/>
                  </a:lnTo>
                  <a:lnTo>
                    <a:pt x="5461" y="42407"/>
                  </a:lnTo>
                  <a:lnTo>
                    <a:pt x="0" y="69430"/>
                  </a:lnTo>
                  <a:lnTo>
                    <a:pt x="0" y="347129"/>
                  </a:lnTo>
                  <a:lnTo>
                    <a:pt x="5461" y="374152"/>
                  </a:lnTo>
                  <a:lnTo>
                    <a:pt x="20351" y="396222"/>
                  </a:lnTo>
                  <a:lnTo>
                    <a:pt x="42433" y="411103"/>
                  </a:lnTo>
                  <a:lnTo>
                    <a:pt x="69468" y="416559"/>
                  </a:lnTo>
                  <a:lnTo>
                    <a:pt x="733170" y="416559"/>
                  </a:lnTo>
                  <a:lnTo>
                    <a:pt x="760206" y="411103"/>
                  </a:lnTo>
                  <a:lnTo>
                    <a:pt x="782288" y="396222"/>
                  </a:lnTo>
                  <a:lnTo>
                    <a:pt x="797178" y="374152"/>
                  </a:lnTo>
                  <a:lnTo>
                    <a:pt x="802639" y="347129"/>
                  </a:lnTo>
                  <a:lnTo>
                    <a:pt x="802639" y="69430"/>
                  </a:lnTo>
                  <a:lnTo>
                    <a:pt x="797178" y="42407"/>
                  </a:lnTo>
                  <a:lnTo>
                    <a:pt x="782288" y="20337"/>
                  </a:lnTo>
                  <a:lnTo>
                    <a:pt x="760206" y="5456"/>
                  </a:lnTo>
                  <a:lnTo>
                    <a:pt x="733170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278120" y="5684520"/>
              <a:ext cx="802640" cy="416559"/>
            </a:xfrm>
            <a:custGeom>
              <a:avLst/>
              <a:gdLst/>
              <a:ahLst/>
              <a:cxnLst/>
              <a:rect l="l" t="t" r="r" b="b"/>
              <a:pathLst>
                <a:path w="802639" h="416560">
                  <a:moveTo>
                    <a:pt x="0" y="69430"/>
                  </a:moveTo>
                  <a:lnTo>
                    <a:pt x="5461" y="42407"/>
                  </a:lnTo>
                  <a:lnTo>
                    <a:pt x="20351" y="20337"/>
                  </a:lnTo>
                  <a:lnTo>
                    <a:pt x="42433" y="5456"/>
                  </a:lnTo>
                  <a:lnTo>
                    <a:pt x="69468" y="0"/>
                  </a:lnTo>
                  <a:lnTo>
                    <a:pt x="733170" y="0"/>
                  </a:lnTo>
                  <a:lnTo>
                    <a:pt x="760206" y="5456"/>
                  </a:lnTo>
                  <a:lnTo>
                    <a:pt x="782288" y="20337"/>
                  </a:lnTo>
                  <a:lnTo>
                    <a:pt x="797178" y="42407"/>
                  </a:lnTo>
                  <a:lnTo>
                    <a:pt x="802639" y="69430"/>
                  </a:lnTo>
                  <a:lnTo>
                    <a:pt x="802639" y="347129"/>
                  </a:lnTo>
                  <a:lnTo>
                    <a:pt x="797178" y="374152"/>
                  </a:lnTo>
                  <a:lnTo>
                    <a:pt x="782288" y="396222"/>
                  </a:lnTo>
                  <a:lnTo>
                    <a:pt x="760206" y="411103"/>
                  </a:lnTo>
                  <a:lnTo>
                    <a:pt x="733170" y="416559"/>
                  </a:lnTo>
                  <a:lnTo>
                    <a:pt x="69468" y="416559"/>
                  </a:lnTo>
                  <a:lnTo>
                    <a:pt x="42433" y="411103"/>
                  </a:lnTo>
                  <a:lnTo>
                    <a:pt x="20351" y="396222"/>
                  </a:lnTo>
                  <a:lnTo>
                    <a:pt x="5461" y="374152"/>
                  </a:lnTo>
                  <a:lnTo>
                    <a:pt x="0" y="347129"/>
                  </a:lnTo>
                  <a:lnTo>
                    <a:pt x="0" y="6943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5457190" y="5763259"/>
            <a:ext cx="45275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441757" y="5405120"/>
            <a:ext cx="1275080" cy="655320"/>
            <a:chOff x="6441757" y="5405120"/>
            <a:chExt cx="1275080" cy="655320"/>
          </a:xfrm>
        </p:grpSpPr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71920" y="5455920"/>
              <a:ext cx="1244600" cy="55372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63360" y="5405120"/>
              <a:ext cx="1041400" cy="65532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6446520" y="5430520"/>
              <a:ext cx="1219200" cy="528320"/>
            </a:xfrm>
            <a:custGeom>
              <a:avLst/>
              <a:gdLst/>
              <a:ahLst/>
              <a:cxnLst/>
              <a:rect l="l" t="t" r="r" b="b"/>
              <a:pathLst>
                <a:path w="1219200" h="528320">
                  <a:moveTo>
                    <a:pt x="1131188" y="0"/>
                  </a:moveTo>
                  <a:lnTo>
                    <a:pt x="88010" y="0"/>
                  </a:lnTo>
                  <a:lnTo>
                    <a:pt x="53738" y="6911"/>
                  </a:lnTo>
                  <a:lnTo>
                    <a:pt x="25765" y="25765"/>
                  </a:lnTo>
                  <a:lnTo>
                    <a:pt x="6911" y="53738"/>
                  </a:lnTo>
                  <a:lnTo>
                    <a:pt x="0" y="88010"/>
                  </a:lnTo>
                  <a:lnTo>
                    <a:pt x="0" y="440270"/>
                  </a:lnTo>
                  <a:lnTo>
                    <a:pt x="6911" y="474543"/>
                  </a:lnTo>
                  <a:lnTo>
                    <a:pt x="25765" y="502531"/>
                  </a:lnTo>
                  <a:lnTo>
                    <a:pt x="53738" y="521400"/>
                  </a:lnTo>
                  <a:lnTo>
                    <a:pt x="88010" y="528319"/>
                  </a:lnTo>
                  <a:lnTo>
                    <a:pt x="1131188" y="528319"/>
                  </a:lnTo>
                  <a:lnTo>
                    <a:pt x="1165461" y="521400"/>
                  </a:lnTo>
                  <a:lnTo>
                    <a:pt x="1193434" y="502531"/>
                  </a:lnTo>
                  <a:lnTo>
                    <a:pt x="1212288" y="474543"/>
                  </a:lnTo>
                  <a:lnTo>
                    <a:pt x="1219200" y="440270"/>
                  </a:lnTo>
                  <a:lnTo>
                    <a:pt x="1219200" y="88010"/>
                  </a:lnTo>
                  <a:lnTo>
                    <a:pt x="1212288" y="53738"/>
                  </a:lnTo>
                  <a:lnTo>
                    <a:pt x="1193434" y="25765"/>
                  </a:lnTo>
                  <a:lnTo>
                    <a:pt x="1165461" y="6911"/>
                  </a:lnTo>
                  <a:lnTo>
                    <a:pt x="1131188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446520" y="5430520"/>
              <a:ext cx="1219200" cy="528320"/>
            </a:xfrm>
            <a:custGeom>
              <a:avLst/>
              <a:gdLst/>
              <a:ahLst/>
              <a:cxnLst/>
              <a:rect l="l" t="t" r="r" b="b"/>
              <a:pathLst>
                <a:path w="1219200" h="528320">
                  <a:moveTo>
                    <a:pt x="0" y="88010"/>
                  </a:moveTo>
                  <a:lnTo>
                    <a:pt x="6911" y="53738"/>
                  </a:lnTo>
                  <a:lnTo>
                    <a:pt x="25765" y="25765"/>
                  </a:lnTo>
                  <a:lnTo>
                    <a:pt x="53738" y="6911"/>
                  </a:lnTo>
                  <a:lnTo>
                    <a:pt x="88010" y="0"/>
                  </a:lnTo>
                  <a:lnTo>
                    <a:pt x="1131188" y="0"/>
                  </a:lnTo>
                  <a:lnTo>
                    <a:pt x="1165461" y="6911"/>
                  </a:lnTo>
                  <a:lnTo>
                    <a:pt x="1193434" y="25765"/>
                  </a:lnTo>
                  <a:lnTo>
                    <a:pt x="1212288" y="53738"/>
                  </a:lnTo>
                  <a:lnTo>
                    <a:pt x="1219200" y="88010"/>
                  </a:lnTo>
                  <a:lnTo>
                    <a:pt x="1219200" y="440270"/>
                  </a:lnTo>
                  <a:lnTo>
                    <a:pt x="1212288" y="474543"/>
                  </a:lnTo>
                  <a:lnTo>
                    <a:pt x="1193434" y="502531"/>
                  </a:lnTo>
                  <a:lnTo>
                    <a:pt x="1165461" y="521400"/>
                  </a:lnTo>
                  <a:lnTo>
                    <a:pt x="1131188" y="528319"/>
                  </a:lnTo>
                  <a:lnTo>
                    <a:pt x="88010" y="528319"/>
                  </a:lnTo>
                  <a:lnTo>
                    <a:pt x="53738" y="521400"/>
                  </a:lnTo>
                  <a:lnTo>
                    <a:pt x="25765" y="502531"/>
                  </a:lnTo>
                  <a:lnTo>
                    <a:pt x="6911" y="474543"/>
                  </a:lnTo>
                  <a:lnTo>
                    <a:pt x="0" y="440270"/>
                  </a:lnTo>
                  <a:lnTo>
                    <a:pt x="0" y="88010"/>
                  </a:lnTo>
                  <a:close/>
                </a:path>
              </a:pathLst>
            </a:custGeom>
            <a:ln w="9524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6620509" y="5409183"/>
            <a:ext cx="873760" cy="52387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6985" algn="ctr">
              <a:lnSpc>
                <a:spcPct val="86200"/>
              </a:lnSpc>
              <a:spcBef>
                <a:spcPts val="295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Network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Information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200" b="1" spc="3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3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nt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7081837" y="4602479"/>
            <a:ext cx="1285240" cy="655320"/>
            <a:chOff x="7081837" y="4602479"/>
            <a:chExt cx="1285240" cy="655320"/>
          </a:xfrm>
        </p:grpSpPr>
        <p:pic>
          <p:nvPicPr>
            <p:cNvPr id="51" name="object 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112000" y="4653279"/>
              <a:ext cx="1254759" cy="55371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03439" y="4602479"/>
              <a:ext cx="1061720" cy="655319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7086600" y="4627879"/>
              <a:ext cx="1229360" cy="528320"/>
            </a:xfrm>
            <a:custGeom>
              <a:avLst/>
              <a:gdLst/>
              <a:ahLst/>
              <a:cxnLst/>
              <a:rect l="l" t="t" r="r" b="b"/>
              <a:pathLst>
                <a:path w="1229359" h="528320">
                  <a:moveTo>
                    <a:pt x="1141349" y="0"/>
                  </a:moveTo>
                  <a:lnTo>
                    <a:pt x="88010" y="0"/>
                  </a:lnTo>
                  <a:lnTo>
                    <a:pt x="53738" y="6911"/>
                  </a:lnTo>
                  <a:lnTo>
                    <a:pt x="25765" y="25765"/>
                  </a:lnTo>
                  <a:lnTo>
                    <a:pt x="6911" y="53738"/>
                  </a:lnTo>
                  <a:lnTo>
                    <a:pt x="0" y="88011"/>
                  </a:lnTo>
                  <a:lnTo>
                    <a:pt x="0" y="440309"/>
                  </a:lnTo>
                  <a:lnTo>
                    <a:pt x="6911" y="474581"/>
                  </a:lnTo>
                  <a:lnTo>
                    <a:pt x="25765" y="502554"/>
                  </a:lnTo>
                  <a:lnTo>
                    <a:pt x="53738" y="521408"/>
                  </a:lnTo>
                  <a:lnTo>
                    <a:pt x="88010" y="528320"/>
                  </a:lnTo>
                  <a:lnTo>
                    <a:pt x="1141349" y="528320"/>
                  </a:lnTo>
                  <a:lnTo>
                    <a:pt x="1175621" y="521408"/>
                  </a:lnTo>
                  <a:lnTo>
                    <a:pt x="1203594" y="502554"/>
                  </a:lnTo>
                  <a:lnTo>
                    <a:pt x="1222448" y="474581"/>
                  </a:lnTo>
                  <a:lnTo>
                    <a:pt x="1229359" y="440309"/>
                  </a:lnTo>
                  <a:lnTo>
                    <a:pt x="1229359" y="88011"/>
                  </a:lnTo>
                  <a:lnTo>
                    <a:pt x="1222448" y="53738"/>
                  </a:lnTo>
                  <a:lnTo>
                    <a:pt x="1203594" y="25765"/>
                  </a:lnTo>
                  <a:lnTo>
                    <a:pt x="1175621" y="6911"/>
                  </a:lnTo>
                  <a:lnTo>
                    <a:pt x="1141349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086600" y="4627879"/>
              <a:ext cx="1229360" cy="528320"/>
            </a:xfrm>
            <a:custGeom>
              <a:avLst/>
              <a:gdLst/>
              <a:ahLst/>
              <a:cxnLst/>
              <a:rect l="l" t="t" r="r" b="b"/>
              <a:pathLst>
                <a:path w="1229359" h="528320">
                  <a:moveTo>
                    <a:pt x="0" y="88011"/>
                  </a:moveTo>
                  <a:lnTo>
                    <a:pt x="6911" y="53738"/>
                  </a:lnTo>
                  <a:lnTo>
                    <a:pt x="25765" y="25765"/>
                  </a:lnTo>
                  <a:lnTo>
                    <a:pt x="53738" y="6911"/>
                  </a:lnTo>
                  <a:lnTo>
                    <a:pt x="88010" y="0"/>
                  </a:lnTo>
                  <a:lnTo>
                    <a:pt x="1141349" y="0"/>
                  </a:lnTo>
                  <a:lnTo>
                    <a:pt x="1175621" y="6911"/>
                  </a:lnTo>
                  <a:lnTo>
                    <a:pt x="1203594" y="25765"/>
                  </a:lnTo>
                  <a:lnTo>
                    <a:pt x="1222448" y="53738"/>
                  </a:lnTo>
                  <a:lnTo>
                    <a:pt x="1229359" y="88011"/>
                  </a:lnTo>
                  <a:lnTo>
                    <a:pt x="1229359" y="440309"/>
                  </a:lnTo>
                  <a:lnTo>
                    <a:pt x="1222448" y="474581"/>
                  </a:lnTo>
                  <a:lnTo>
                    <a:pt x="1203594" y="502554"/>
                  </a:lnTo>
                  <a:lnTo>
                    <a:pt x="1175621" y="521408"/>
                  </a:lnTo>
                  <a:lnTo>
                    <a:pt x="1141349" y="528320"/>
                  </a:lnTo>
                  <a:lnTo>
                    <a:pt x="88010" y="528320"/>
                  </a:lnTo>
                  <a:lnTo>
                    <a:pt x="53738" y="521408"/>
                  </a:lnTo>
                  <a:lnTo>
                    <a:pt x="25765" y="502554"/>
                  </a:lnTo>
                  <a:lnTo>
                    <a:pt x="6911" y="474581"/>
                  </a:lnTo>
                  <a:lnTo>
                    <a:pt x="0" y="440309"/>
                  </a:lnTo>
                  <a:lnTo>
                    <a:pt x="0" y="88011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264400" y="4604448"/>
            <a:ext cx="870585" cy="523875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indent="20320" algn="just">
              <a:lnSpc>
                <a:spcPct val="86200"/>
              </a:lnSpc>
              <a:spcBef>
                <a:spcPts val="300"/>
              </a:spcBef>
            </a:pP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Aeronautical </a:t>
            </a:r>
            <a:r>
              <a:rPr sz="1200" b="1" spc="-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Information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6065837" y="3942079"/>
            <a:ext cx="1285240" cy="655320"/>
            <a:chOff x="6065837" y="3942079"/>
            <a:chExt cx="1285240" cy="655320"/>
          </a:xfrm>
        </p:grpSpPr>
        <p:pic>
          <p:nvPicPr>
            <p:cNvPr id="57" name="object 5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096000" y="3992879"/>
              <a:ext cx="1254759" cy="55371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197600" y="3942079"/>
              <a:ext cx="1041400" cy="655319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6070600" y="3967479"/>
              <a:ext cx="1229360" cy="528320"/>
            </a:xfrm>
            <a:custGeom>
              <a:avLst/>
              <a:gdLst/>
              <a:ahLst/>
              <a:cxnLst/>
              <a:rect l="l" t="t" r="r" b="b"/>
              <a:pathLst>
                <a:path w="1229359" h="528320">
                  <a:moveTo>
                    <a:pt x="1141349" y="0"/>
                  </a:moveTo>
                  <a:lnTo>
                    <a:pt x="88011" y="0"/>
                  </a:lnTo>
                  <a:lnTo>
                    <a:pt x="53738" y="6911"/>
                  </a:lnTo>
                  <a:lnTo>
                    <a:pt x="25765" y="25765"/>
                  </a:lnTo>
                  <a:lnTo>
                    <a:pt x="6911" y="53738"/>
                  </a:lnTo>
                  <a:lnTo>
                    <a:pt x="0" y="88011"/>
                  </a:lnTo>
                  <a:lnTo>
                    <a:pt x="0" y="440309"/>
                  </a:lnTo>
                  <a:lnTo>
                    <a:pt x="6911" y="474581"/>
                  </a:lnTo>
                  <a:lnTo>
                    <a:pt x="25765" y="502554"/>
                  </a:lnTo>
                  <a:lnTo>
                    <a:pt x="53738" y="521408"/>
                  </a:lnTo>
                  <a:lnTo>
                    <a:pt x="88011" y="528320"/>
                  </a:lnTo>
                  <a:lnTo>
                    <a:pt x="1141349" y="528320"/>
                  </a:lnTo>
                  <a:lnTo>
                    <a:pt x="1175621" y="521408"/>
                  </a:lnTo>
                  <a:lnTo>
                    <a:pt x="1203594" y="502554"/>
                  </a:lnTo>
                  <a:lnTo>
                    <a:pt x="1222448" y="474581"/>
                  </a:lnTo>
                  <a:lnTo>
                    <a:pt x="1229359" y="440309"/>
                  </a:lnTo>
                  <a:lnTo>
                    <a:pt x="1229359" y="88011"/>
                  </a:lnTo>
                  <a:lnTo>
                    <a:pt x="1222448" y="53738"/>
                  </a:lnTo>
                  <a:lnTo>
                    <a:pt x="1203594" y="25765"/>
                  </a:lnTo>
                  <a:lnTo>
                    <a:pt x="1175621" y="6911"/>
                  </a:lnTo>
                  <a:lnTo>
                    <a:pt x="1141349" y="0"/>
                  </a:lnTo>
                  <a:close/>
                </a:path>
              </a:pathLst>
            </a:custGeom>
            <a:solidFill>
              <a:srgbClr val="5EDB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070600" y="3967479"/>
              <a:ext cx="1229360" cy="528320"/>
            </a:xfrm>
            <a:custGeom>
              <a:avLst/>
              <a:gdLst/>
              <a:ahLst/>
              <a:cxnLst/>
              <a:rect l="l" t="t" r="r" b="b"/>
              <a:pathLst>
                <a:path w="1229359" h="528320">
                  <a:moveTo>
                    <a:pt x="0" y="88011"/>
                  </a:moveTo>
                  <a:lnTo>
                    <a:pt x="6911" y="53738"/>
                  </a:lnTo>
                  <a:lnTo>
                    <a:pt x="25765" y="25765"/>
                  </a:lnTo>
                  <a:lnTo>
                    <a:pt x="53738" y="6911"/>
                  </a:lnTo>
                  <a:lnTo>
                    <a:pt x="88011" y="0"/>
                  </a:lnTo>
                  <a:lnTo>
                    <a:pt x="1141349" y="0"/>
                  </a:lnTo>
                  <a:lnTo>
                    <a:pt x="1175621" y="6911"/>
                  </a:lnTo>
                  <a:lnTo>
                    <a:pt x="1203594" y="25765"/>
                  </a:lnTo>
                  <a:lnTo>
                    <a:pt x="1222448" y="53738"/>
                  </a:lnTo>
                  <a:lnTo>
                    <a:pt x="1229359" y="88011"/>
                  </a:lnTo>
                  <a:lnTo>
                    <a:pt x="1229359" y="440309"/>
                  </a:lnTo>
                  <a:lnTo>
                    <a:pt x="1222448" y="474581"/>
                  </a:lnTo>
                  <a:lnTo>
                    <a:pt x="1203594" y="502554"/>
                  </a:lnTo>
                  <a:lnTo>
                    <a:pt x="1175621" y="521408"/>
                  </a:lnTo>
                  <a:lnTo>
                    <a:pt x="1141349" y="528320"/>
                  </a:lnTo>
                  <a:lnTo>
                    <a:pt x="88011" y="528320"/>
                  </a:lnTo>
                  <a:lnTo>
                    <a:pt x="53738" y="521408"/>
                  </a:lnTo>
                  <a:lnTo>
                    <a:pt x="25765" y="502554"/>
                  </a:lnTo>
                  <a:lnTo>
                    <a:pt x="6911" y="474581"/>
                  </a:lnTo>
                  <a:lnTo>
                    <a:pt x="0" y="440309"/>
                  </a:lnTo>
                  <a:lnTo>
                    <a:pt x="0" y="88011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6251955" y="3944556"/>
            <a:ext cx="870585" cy="5245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 indent="635" algn="ctr">
              <a:lnSpc>
                <a:spcPct val="86200"/>
              </a:lnSpc>
              <a:spcBef>
                <a:spcPts val="300"/>
              </a:spcBef>
            </a:pP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Advanced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Airspace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b="1" spc="3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3698240" y="2997200"/>
            <a:ext cx="172720" cy="1280160"/>
          </a:xfrm>
          <a:custGeom>
            <a:avLst/>
            <a:gdLst/>
            <a:ahLst/>
            <a:cxnLst/>
            <a:rect l="l" t="t" r="r" b="b"/>
            <a:pathLst>
              <a:path w="172720" h="1280160">
                <a:moveTo>
                  <a:pt x="172720" y="1280160"/>
                </a:moveTo>
                <a:lnTo>
                  <a:pt x="139080" y="1271845"/>
                </a:lnTo>
                <a:lnTo>
                  <a:pt x="111633" y="1249172"/>
                </a:lnTo>
                <a:lnTo>
                  <a:pt x="93138" y="1215544"/>
                </a:lnTo>
                <a:lnTo>
                  <a:pt x="86360" y="1174369"/>
                </a:lnTo>
                <a:lnTo>
                  <a:pt x="86360" y="534035"/>
                </a:lnTo>
                <a:lnTo>
                  <a:pt x="79581" y="492879"/>
                </a:lnTo>
                <a:lnTo>
                  <a:pt x="61087" y="459295"/>
                </a:lnTo>
                <a:lnTo>
                  <a:pt x="33639" y="436665"/>
                </a:lnTo>
                <a:lnTo>
                  <a:pt x="0" y="428371"/>
                </a:lnTo>
                <a:lnTo>
                  <a:pt x="33639" y="420056"/>
                </a:lnTo>
                <a:lnTo>
                  <a:pt x="61087" y="397382"/>
                </a:lnTo>
                <a:lnTo>
                  <a:pt x="79581" y="363755"/>
                </a:lnTo>
                <a:lnTo>
                  <a:pt x="86360" y="322579"/>
                </a:lnTo>
                <a:lnTo>
                  <a:pt x="86360" y="105790"/>
                </a:lnTo>
                <a:lnTo>
                  <a:pt x="93138" y="64615"/>
                </a:lnTo>
                <a:lnTo>
                  <a:pt x="111633" y="30987"/>
                </a:lnTo>
                <a:lnTo>
                  <a:pt x="139080" y="8314"/>
                </a:lnTo>
                <a:lnTo>
                  <a:pt x="172720" y="0"/>
                </a:lnTo>
              </a:path>
            </a:pathLst>
          </a:custGeom>
          <a:ln w="19049">
            <a:solidFill>
              <a:srgbClr val="4E87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1632585" y="3097529"/>
            <a:ext cx="7473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727E8"/>
                </a:solidFill>
                <a:latin typeface="Calibri"/>
                <a:cs typeface="Calibri"/>
              </a:rPr>
              <a:t>Air/Ground</a:t>
            </a:r>
            <a:endParaRPr sz="1200">
              <a:latin typeface="Calibri"/>
              <a:cs typeface="Calibri"/>
            </a:endParaRPr>
          </a:p>
          <a:p>
            <a:pPr marL="4445" algn="ctr">
              <a:lnSpc>
                <a:spcPct val="100000"/>
              </a:lnSpc>
            </a:pPr>
            <a:r>
              <a:rPr sz="1200" b="1" spc="-10" dirty="0">
                <a:solidFill>
                  <a:srgbClr val="1727E8"/>
                </a:solidFill>
                <a:latin typeface="Calibri"/>
                <a:cs typeface="Calibri"/>
              </a:rPr>
              <a:t>Datalink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885820" y="5231765"/>
            <a:ext cx="1581150" cy="621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9750"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727E8"/>
                </a:solidFill>
                <a:latin typeface="Calibri"/>
                <a:cs typeface="Calibri"/>
              </a:rPr>
              <a:t>Ground/Ground</a:t>
            </a:r>
            <a:endParaRPr sz="1200">
              <a:latin typeface="Calibri"/>
              <a:cs typeface="Calibri"/>
            </a:endParaRPr>
          </a:p>
          <a:p>
            <a:pPr marL="541655" algn="ctr">
              <a:lnSpc>
                <a:spcPct val="100000"/>
              </a:lnSpc>
            </a:pPr>
            <a:r>
              <a:rPr sz="1200" b="1" spc="5" dirty="0">
                <a:solidFill>
                  <a:srgbClr val="1727E8"/>
                </a:solidFill>
                <a:latin typeface="Calibri"/>
                <a:cs typeface="Calibri"/>
              </a:rPr>
              <a:t>SWIM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En-route</a:t>
            </a:r>
            <a:r>
              <a:rPr sz="12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/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906520" y="2748279"/>
            <a:ext cx="1788160" cy="254000"/>
          </a:xfrm>
          <a:prstGeom prst="rect">
            <a:avLst/>
          </a:prstGeom>
          <a:ln w="9525">
            <a:solidFill>
              <a:srgbClr val="4E87C6"/>
            </a:solidFill>
          </a:ln>
        </p:spPr>
        <p:txBody>
          <a:bodyPr vert="horz" wrap="square" lIns="0" tIns="48260" rIns="0" bIns="0" rtlCol="0">
            <a:spAutoFit/>
          </a:bodyPr>
          <a:lstStyle/>
          <a:p>
            <a:pPr marL="471170">
              <a:lnSpc>
                <a:spcPct val="100000"/>
              </a:lnSpc>
              <a:spcBef>
                <a:spcPts val="380"/>
              </a:spcBef>
            </a:pPr>
            <a:r>
              <a:rPr sz="1050" b="1" spc="-25" dirty="0">
                <a:solidFill>
                  <a:srgbClr val="292929"/>
                </a:solidFill>
                <a:latin typeface="Calibri"/>
                <a:cs typeface="Calibri"/>
              </a:rPr>
              <a:t>D</a:t>
            </a:r>
            <a:r>
              <a:rPr sz="1050" b="1" spc="-40" dirty="0">
                <a:solidFill>
                  <a:srgbClr val="292929"/>
                </a:solidFill>
                <a:latin typeface="Calibri"/>
                <a:cs typeface="Calibri"/>
              </a:rPr>
              <a:t>a</a:t>
            </a:r>
            <a:r>
              <a:rPr sz="1050" b="1" spc="35" dirty="0">
                <a:solidFill>
                  <a:srgbClr val="292929"/>
                </a:solidFill>
                <a:latin typeface="Calibri"/>
                <a:cs typeface="Calibri"/>
              </a:rPr>
              <a:t>t</a:t>
            </a:r>
            <a:r>
              <a:rPr sz="1050" b="1" spc="-5" dirty="0">
                <a:solidFill>
                  <a:srgbClr val="292929"/>
                </a:solidFill>
                <a:latin typeface="Calibri"/>
                <a:cs typeface="Calibri"/>
              </a:rPr>
              <a:t>a</a:t>
            </a:r>
            <a:r>
              <a:rPr sz="1050" b="1" spc="-110" dirty="0">
                <a:solidFill>
                  <a:srgbClr val="292929"/>
                </a:solidFill>
                <a:latin typeface="Calibri"/>
                <a:cs typeface="Calibri"/>
              </a:rPr>
              <a:t> </a:t>
            </a:r>
            <a:r>
              <a:rPr sz="1050" b="1" spc="-30" dirty="0">
                <a:solidFill>
                  <a:srgbClr val="292929"/>
                </a:solidFill>
                <a:latin typeface="Calibri"/>
                <a:cs typeface="Calibri"/>
              </a:rPr>
              <a:t>E</a:t>
            </a:r>
            <a:r>
              <a:rPr sz="1050" b="1" spc="-5" dirty="0">
                <a:solidFill>
                  <a:srgbClr val="292929"/>
                </a:solidFill>
                <a:latin typeface="Calibri"/>
                <a:cs typeface="Calibri"/>
              </a:rPr>
              <a:t>x</a:t>
            </a:r>
            <a:r>
              <a:rPr sz="1050" b="1" spc="-40" dirty="0">
                <a:solidFill>
                  <a:srgbClr val="292929"/>
                </a:solidFill>
                <a:latin typeface="Calibri"/>
                <a:cs typeface="Calibri"/>
              </a:rPr>
              <a:t>c</a:t>
            </a:r>
            <a:r>
              <a:rPr sz="1050" b="1" spc="-10" dirty="0">
                <a:solidFill>
                  <a:srgbClr val="292929"/>
                </a:solidFill>
                <a:latin typeface="Calibri"/>
                <a:cs typeface="Calibri"/>
              </a:rPr>
              <a:t>h</a:t>
            </a:r>
            <a:r>
              <a:rPr sz="1050" b="1" spc="-40" dirty="0">
                <a:solidFill>
                  <a:srgbClr val="292929"/>
                </a:solidFill>
                <a:latin typeface="Calibri"/>
                <a:cs typeface="Calibri"/>
              </a:rPr>
              <a:t>a</a:t>
            </a:r>
            <a:r>
              <a:rPr sz="1050" b="1" spc="-10" dirty="0">
                <a:solidFill>
                  <a:srgbClr val="292929"/>
                </a:solidFill>
                <a:latin typeface="Calibri"/>
                <a:cs typeface="Calibri"/>
              </a:rPr>
              <a:t>n</a:t>
            </a:r>
            <a:r>
              <a:rPr sz="1050" b="1" spc="-20" dirty="0">
                <a:solidFill>
                  <a:srgbClr val="292929"/>
                </a:solidFill>
                <a:latin typeface="Calibri"/>
                <a:cs typeface="Calibri"/>
              </a:rPr>
              <a:t>g</a:t>
            </a:r>
            <a:r>
              <a:rPr sz="1050" b="1" spc="30" dirty="0">
                <a:solidFill>
                  <a:srgbClr val="292929"/>
                </a:solidFill>
                <a:latin typeface="Calibri"/>
                <a:cs typeface="Calibri"/>
              </a:rPr>
              <a:t>e</a:t>
            </a:r>
            <a:r>
              <a:rPr sz="1050" b="1" spc="-10" dirty="0">
                <a:solidFill>
                  <a:srgbClr val="292929"/>
                </a:solidFill>
                <a:latin typeface="Calibri"/>
                <a:cs typeface="Calibri"/>
              </a:rPr>
              <a:t>d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264477" y="2997517"/>
            <a:ext cx="8137525" cy="3392804"/>
            <a:chOff x="264477" y="2997517"/>
            <a:chExt cx="8137525" cy="3392804"/>
          </a:xfrm>
        </p:grpSpPr>
        <p:sp>
          <p:nvSpPr>
            <p:cNvPr id="67" name="object 67"/>
            <p:cNvSpPr/>
            <p:nvPr/>
          </p:nvSpPr>
          <p:spPr>
            <a:xfrm>
              <a:off x="269240" y="3571239"/>
              <a:ext cx="8128000" cy="2814320"/>
            </a:xfrm>
            <a:custGeom>
              <a:avLst/>
              <a:gdLst/>
              <a:ahLst/>
              <a:cxnLst/>
              <a:rect l="l" t="t" r="r" b="b"/>
              <a:pathLst>
                <a:path w="8128000" h="2814320">
                  <a:moveTo>
                    <a:pt x="0" y="2814320"/>
                  </a:moveTo>
                  <a:lnTo>
                    <a:pt x="8128000" y="2814320"/>
                  </a:lnTo>
                  <a:lnTo>
                    <a:pt x="8128000" y="0"/>
                  </a:lnTo>
                  <a:lnTo>
                    <a:pt x="0" y="0"/>
                  </a:lnTo>
                  <a:lnTo>
                    <a:pt x="0" y="281432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514600" y="3002279"/>
              <a:ext cx="193040" cy="873760"/>
            </a:xfrm>
            <a:custGeom>
              <a:avLst/>
              <a:gdLst/>
              <a:ahLst/>
              <a:cxnLst/>
              <a:rect l="l" t="t" r="r" b="b"/>
              <a:pathLst>
                <a:path w="193039" h="873760">
                  <a:moveTo>
                    <a:pt x="0" y="158115"/>
                  </a:moveTo>
                  <a:lnTo>
                    <a:pt x="96519" y="0"/>
                  </a:lnTo>
                  <a:lnTo>
                    <a:pt x="193039" y="158115"/>
                  </a:lnTo>
                  <a:lnTo>
                    <a:pt x="122555" y="158115"/>
                  </a:lnTo>
                  <a:lnTo>
                    <a:pt x="122555" y="715645"/>
                  </a:lnTo>
                  <a:lnTo>
                    <a:pt x="193039" y="715645"/>
                  </a:lnTo>
                  <a:lnTo>
                    <a:pt x="96519" y="873760"/>
                  </a:lnTo>
                  <a:lnTo>
                    <a:pt x="0" y="715645"/>
                  </a:lnTo>
                  <a:lnTo>
                    <a:pt x="70485" y="715645"/>
                  </a:lnTo>
                  <a:lnTo>
                    <a:pt x="70485" y="158115"/>
                  </a:lnTo>
                  <a:lnTo>
                    <a:pt x="0" y="158115"/>
                  </a:lnTo>
                  <a:close/>
                </a:path>
              </a:pathLst>
            </a:custGeom>
            <a:ln w="9524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93197" y="3119437"/>
              <a:ext cx="1594485" cy="1868805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4126229" y="4700904"/>
            <a:ext cx="1336675" cy="184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1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em</a:t>
            </a:r>
            <a:r>
              <a:rPr sz="1050" spc="5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050" spc="-10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00386C"/>
                </a:solidFill>
                <a:latin typeface="Calibri"/>
                <a:cs typeface="Calibri"/>
              </a:rPr>
              <a:t>&amp;</a:t>
            </a:r>
            <a:r>
              <a:rPr sz="105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050" spc="5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p</a:t>
            </a:r>
            <a:r>
              <a:rPr sz="1050" spc="-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y</a:t>
            </a:r>
            <a:r>
              <a:rPr sz="105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5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217670" y="4403026"/>
            <a:ext cx="1144905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5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10" dirty="0">
                <a:solidFill>
                  <a:srgbClr val="00386C"/>
                </a:solidFill>
                <a:latin typeface="Calibri"/>
                <a:cs typeface="Calibri"/>
              </a:rPr>
              <a:t>FCM</a:t>
            </a:r>
            <a:r>
              <a:rPr sz="1050" spc="-9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65" dirty="0">
                <a:solidFill>
                  <a:srgbClr val="00386C"/>
                </a:solidFill>
                <a:latin typeface="Calibri"/>
                <a:cs typeface="Calibri"/>
              </a:rPr>
              <a:t>s</a:t>
            </a:r>
            <a:r>
              <a:rPr sz="1050" spc="30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050" spc="5" dirty="0">
                <a:solidFill>
                  <a:srgbClr val="00386C"/>
                </a:solidFill>
                <a:latin typeface="Calibri"/>
                <a:cs typeface="Calibri"/>
              </a:rPr>
              <a:t>n</a:t>
            </a:r>
            <a:r>
              <a:rPr sz="1050" spc="5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5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io</a:t>
            </a:r>
            <a:r>
              <a:rPr sz="1050" spc="-7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-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461764" y="4105846"/>
            <a:ext cx="647700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20" dirty="0">
                <a:solidFill>
                  <a:srgbClr val="00386C"/>
                </a:solidFill>
                <a:latin typeface="Calibri"/>
                <a:cs typeface="Calibri"/>
              </a:rPr>
              <a:t>M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o</a:t>
            </a:r>
            <a:r>
              <a:rPr sz="1050" spc="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50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309490" y="3809110"/>
            <a:ext cx="972185" cy="184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5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45" dirty="0">
                <a:solidFill>
                  <a:srgbClr val="00386C"/>
                </a:solidFill>
                <a:latin typeface="Calibri"/>
                <a:cs typeface="Calibri"/>
              </a:rPr>
              <a:t>e</a:t>
            </a:r>
            <a:r>
              <a:rPr sz="1050" spc="30" dirty="0">
                <a:solidFill>
                  <a:srgbClr val="00386C"/>
                </a:solidFill>
                <a:latin typeface="Calibri"/>
                <a:cs typeface="Calibri"/>
              </a:rPr>
              <a:t>r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on</a:t>
            </a:r>
            <a:r>
              <a:rPr sz="1050" spc="5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u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i</a:t>
            </a:r>
            <a:r>
              <a:rPr sz="1050" spc="35" dirty="0">
                <a:solidFill>
                  <a:srgbClr val="00386C"/>
                </a:solidFill>
                <a:latin typeface="Calibri"/>
                <a:cs typeface="Calibri"/>
              </a:rPr>
              <a:t>c</a:t>
            </a:r>
            <a:r>
              <a:rPr sz="1050" spc="-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l</a:t>
            </a:r>
            <a:r>
              <a:rPr sz="1050" spc="-8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-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82210" y="3511232"/>
            <a:ext cx="598170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F</a:t>
            </a:r>
            <a:r>
              <a:rPr sz="1050" spc="70" dirty="0">
                <a:solidFill>
                  <a:srgbClr val="00386C"/>
                </a:solidFill>
                <a:latin typeface="Calibri"/>
                <a:cs typeface="Calibri"/>
              </a:rPr>
              <a:t>li</a:t>
            </a:r>
            <a:r>
              <a:rPr sz="1050" spc="-15" dirty="0">
                <a:solidFill>
                  <a:srgbClr val="00386C"/>
                </a:solidFill>
                <a:latin typeface="Calibri"/>
                <a:cs typeface="Calibri"/>
              </a:rPr>
              <a:t>g</a:t>
            </a:r>
            <a:r>
              <a:rPr sz="1050" spc="5" dirty="0">
                <a:solidFill>
                  <a:srgbClr val="00386C"/>
                </a:solidFill>
                <a:latin typeface="Calibri"/>
                <a:cs typeface="Calibri"/>
              </a:rPr>
              <a:t>h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110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00386C"/>
                </a:solidFill>
                <a:latin typeface="Calibri"/>
                <a:cs typeface="Calibri"/>
              </a:rPr>
              <a:t>d</a:t>
            </a:r>
            <a:r>
              <a:rPr sz="1050" spc="-2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00386C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00386C"/>
                </a:solidFill>
                <a:latin typeface="Calibri"/>
                <a:cs typeface="Calibri"/>
              </a:rPr>
              <a:t>a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309490" y="3214370"/>
            <a:ext cx="962025" cy="184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5" dirty="0">
                <a:solidFill>
                  <a:srgbClr val="1C1C1C"/>
                </a:solidFill>
                <a:latin typeface="Calibri"/>
                <a:cs typeface="Calibri"/>
              </a:rPr>
              <a:t>Surveillance</a:t>
            </a:r>
            <a:r>
              <a:rPr sz="1050" spc="85" dirty="0">
                <a:solidFill>
                  <a:srgbClr val="1C1C1C"/>
                </a:solidFill>
                <a:latin typeface="Calibri"/>
                <a:cs typeface="Calibri"/>
              </a:rPr>
              <a:t> </a:t>
            </a:r>
            <a:r>
              <a:rPr sz="1050" spc="-15" dirty="0">
                <a:solidFill>
                  <a:srgbClr val="1C1C1C"/>
                </a:solidFill>
                <a:latin typeface="Calibri"/>
                <a:cs typeface="Calibri"/>
              </a:rPr>
              <a:t>data</a:t>
            </a:r>
            <a:endParaRPr sz="1050" dirty="0">
              <a:latin typeface="Calibri"/>
              <a:cs typeface="Calibri"/>
            </a:endParaRPr>
          </a:p>
        </p:txBody>
      </p:sp>
      <p:sp>
        <p:nvSpPr>
          <p:cNvPr id="76" name="object 76"/>
          <p:cNvSpPr txBox="1">
            <a:spLocks noGrp="1"/>
          </p:cNvSpPr>
          <p:nvPr>
            <p:ph type="title"/>
          </p:nvPr>
        </p:nvSpPr>
        <p:spPr>
          <a:xfrm>
            <a:off x="291147" y="163576"/>
            <a:ext cx="5726430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-55" dirty="0">
                <a:solidFill>
                  <a:srgbClr val="4E87C6"/>
                </a:solidFill>
                <a:latin typeface="Calibri"/>
                <a:cs typeface="Calibri"/>
              </a:rPr>
              <a:t>ATM</a:t>
            </a: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10" dirty="0">
                <a:solidFill>
                  <a:srgbClr val="4E87C6"/>
                </a:solidFill>
                <a:latin typeface="Calibri"/>
                <a:cs typeface="Calibri"/>
              </a:rPr>
              <a:t>information</a:t>
            </a:r>
            <a:r>
              <a:rPr sz="2850" b="1" spc="20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5" dirty="0">
                <a:solidFill>
                  <a:srgbClr val="4E87C6"/>
                </a:solidFill>
                <a:latin typeface="Calibri"/>
                <a:cs typeface="Calibri"/>
              </a:rPr>
              <a:t>sharing</a:t>
            </a:r>
            <a:r>
              <a:rPr sz="2850" b="1" spc="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using</a:t>
            </a:r>
            <a:r>
              <a:rPr sz="2850" b="1" spc="1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30" dirty="0">
                <a:solidFill>
                  <a:srgbClr val="4E87C6"/>
                </a:solidFill>
                <a:latin typeface="Calibri"/>
                <a:cs typeface="Calibri"/>
              </a:rPr>
              <a:t>SWIM</a:t>
            </a:r>
            <a:endParaRPr sz="2850">
              <a:latin typeface="Calibri"/>
              <a:cs typeface="Calibr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42557" y="779081"/>
            <a:ext cx="527685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Sharing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information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via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Providing</a:t>
            </a:r>
            <a:r>
              <a:rPr sz="18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/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Consuming</a:t>
            </a:r>
            <a:r>
              <a:rPr sz="18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service(s)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42557" y="1079175"/>
            <a:ext cx="4324985" cy="926465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551180" indent="-285115">
              <a:lnSpc>
                <a:spcPct val="100000"/>
              </a:lnSpc>
              <a:spcBef>
                <a:spcPts val="380"/>
              </a:spcBef>
              <a:buFont typeface="Courier New"/>
              <a:buChar char="o"/>
              <a:tabLst>
                <a:tab pos="551815" algn="l"/>
              </a:tabLst>
            </a:pP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Information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Services</a:t>
            </a:r>
            <a:r>
              <a:rPr sz="16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Reference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Model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(ISRM)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mm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  <a:p>
            <a:pPr marL="551180" indent="-285115">
              <a:lnSpc>
                <a:spcPct val="100000"/>
              </a:lnSpc>
              <a:spcBef>
                <a:spcPts val="434"/>
              </a:spcBef>
              <a:buFont typeface="Courier New"/>
              <a:buChar char="o"/>
              <a:tabLst>
                <a:tab pos="551815" algn="l"/>
              </a:tabLst>
            </a:pP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rm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efe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nc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el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)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42557" y="2020506"/>
            <a:ext cx="284226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fr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5781738" y="965771"/>
            <a:ext cx="3270250" cy="1675130"/>
            <a:chOff x="5781738" y="965771"/>
            <a:chExt cx="3270250" cy="1675130"/>
          </a:xfrm>
        </p:grpSpPr>
        <p:pic>
          <p:nvPicPr>
            <p:cNvPr id="81" name="object 81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85012" y="1155253"/>
              <a:ext cx="2853884" cy="1407403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5786501" y="970533"/>
              <a:ext cx="3260725" cy="1665605"/>
            </a:xfrm>
            <a:custGeom>
              <a:avLst/>
              <a:gdLst/>
              <a:ahLst/>
              <a:cxnLst/>
              <a:rect l="l" t="t" r="r" b="b"/>
              <a:pathLst>
                <a:path w="3260725" h="1665605">
                  <a:moveTo>
                    <a:pt x="0" y="1665605"/>
                  </a:moveTo>
                  <a:lnTo>
                    <a:pt x="3260725" y="1665605"/>
                  </a:lnTo>
                  <a:lnTo>
                    <a:pt x="3260725" y="0"/>
                  </a:lnTo>
                  <a:lnTo>
                    <a:pt x="0" y="0"/>
                  </a:lnTo>
                  <a:lnTo>
                    <a:pt x="0" y="1665605"/>
                  </a:lnTo>
                  <a:close/>
                </a:path>
              </a:pathLst>
            </a:custGeom>
            <a:ln w="9525">
              <a:solidFill>
                <a:srgbClr val="002A5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3" name="object 83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683602" y="1117237"/>
            <a:ext cx="919794" cy="351366"/>
          </a:xfrm>
          <a:prstGeom prst="rect">
            <a:avLst/>
          </a:prstGeom>
        </p:spPr>
      </p:pic>
      <p:sp>
        <p:nvSpPr>
          <p:cNvPr id="84" name="object 84"/>
          <p:cNvSpPr txBox="1"/>
          <p:nvPr/>
        </p:nvSpPr>
        <p:spPr>
          <a:xfrm>
            <a:off x="4865370" y="1171257"/>
            <a:ext cx="574675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Standards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85" name="object 85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673444" y="1686205"/>
            <a:ext cx="929951" cy="361506"/>
          </a:xfrm>
          <a:prstGeom prst="rect">
            <a:avLst/>
          </a:prstGeom>
        </p:spPr>
      </p:pic>
      <p:sp>
        <p:nvSpPr>
          <p:cNvPr id="86" name="object 86"/>
          <p:cNvSpPr txBox="1"/>
          <p:nvPr/>
        </p:nvSpPr>
        <p:spPr>
          <a:xfrm>
            <a:off x="4849495" y="1748218"/>
            <a:ext cx="576580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Standards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774690" y="3018789"/>
            <a:ext cx="3306445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Interoperability</a:t>
            </a:r>
            <a:r>
              <a:rPr sz="1850" b="1" spc="-17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20" dirty="0">
                <a:solidFill>
                  <a:srgbClr val="00386C"/>
                </a:solidFill>
                <a:latin typeface="Calibri"/>
                <a:cs typeface="Calibri"/>
              </a:rPr>
              <a:t>through</a:t>
            </a:r>
            <a:r>
              <a:rPr sz="1850" b="1" spc="-125" dirty="0">
                <a:solidFill>
                  <a:srgbClr val="00386C"/>
                </a:solidFill>
                <a:latin typeface="Calibri"/>
                <a:cs typeface="Calibri"/>
              </a:rPr>
              <a:t> </a:t>
            </a:r>
            <a:r>
              <a:rPr sz="1850" b="1" spc="-25" dirty="0">
                <a:solidFill>
                  <a:srgbClr val="00386C"/>
                </a:solidFill>
                <a:latin typeface="Calibri"/>
                <a:cs typeface="Calibri"/>
              </a:rPr>
              <a:t>standards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88" name="object 88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474564" y="2051957"/>
            <a:ext cx="929951" cy="351366"/>
          </a:xfrm>
          <a:prstGeom prst="rect">
            <a:avLst/>
          </a:prstGeom>
        </p:spPr>
      </p:pic>
      <p:sp>
        <p:nvSpPr>
          <p:cNvPr id="89" name="object 89"/>
          <p:cNvSpPr txBox="1"/>
          <p:nvPr/>
        </p:nvSpPr>
        <p:spPr>
          <a:xfrm>
            <a:off x="3653790" y="2108898"/>
            <a:ext cx="574675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dirty="0">
                <a:solidFill>
                  <a:srgbClr val="FFFFFF"/>
                </a:solidFill>
                <a:latin typeface="Calibri"/>
                <a:cs typeface="Calibri"/>
              </a:rPr>
              <a:t>Standards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90" name="object 90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35</a:t>
            </a:fld>
            <a:endParaRPr spc="-1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27946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SWIM</a:t>
            </a:r>
            <a:r>
              <a:rPr sz="3200" b="1" spc="-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definition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1675" y="922337"/>
            <a:ext cx="7468870" cy="85598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indent="11430" algn="ctr">
              <a:lnSpc>
                <a:spcPts val="2160"/>
              </a:lnSpc>
              <a:spcBef>
                <a:spcPts val="215"/>
              </a:spcBef>
            </a:pPr>
            <a:r>
              <a:rPr sz="1850" i="1" spc="-25" dirty="0">
                <a:solidFill>
                  <a:srgbClr val="6D6D6D"/>
                </a:solidFill>
                <a:latin typeface="Calibri"/>
                <a:cs typeface="Calibri"/>
              </a:rPr>
              <a:t>SWIM </a:t>
            </a:r>
            <a:r>
              <a:rPr sz="1850" i="1" dirty="0">
                <a:solidFill>
                  <a:srgbClr val="6D6D6D"/>
                </a:solidFill>
                <a:latin typeface="Calibri"/>
                <a:cs typeface="Calibri"/>
              </a:rPr>
              <a:t>consists of </a:t>
            </a:r>
            <a:r>
              <a:rPr sz="1850" i="1" spc="-5" dirty="0">
                <a:solidFill>
                  <a:srgbClr val="FF0000"/>
                </a:solidFill>
                <a:latin typeface="Calibri"/>
                <a:cs typeface="Calibri"/>
              </a:rPr>
              <a:t>standards</a:t>
            </a:r>
            <a:r>
              <a:rPr sz="1850" i="1" spc="-5" dirty="0">
                <a:solidFill>
                  <a:srgbClr val="6D6D6D"/>
                </a:solidFill>
                <a:latin typeface="Calibri"/>
                <a:cs typeface="Calibri"/>
              </a:rPr>
              <a:t>, </a:t>
            </a:r>
            <a:r>
              <a:rPr sz="1850" i="1" spc="-15" dirty="0">
                <a:solidFill>
                  <a:srgbClr val="FF0000"/>
                </a:solidFill>
                <a:latin typeface="Calibri"/>
                <a:cs typeface="Calibri"/>
              </a:rPr>
              <a:t>infrastructure </a:t>
            </a:r>
            <a:r>
              <a:rPr sz="1850" i="1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850" i="1" dirty="0">
                <a:solidFill>
                  <a:srgbClr val="FF0000"/>
                </a:solidFill>
                <a:latin typeface="Calibri"/>
                <a:cs typeface="Calibri"/>
              </a:rPr>
              <a:t>governance </a:t>
            </a:r>
            <a:r>
              <a:rPr sz="1850" i="1" spc="-15" dirty="0">
                <a:solidFill>
                  <a:srgbClr val="6D6D6D"/>
                </a:solidFill>
                <a:latin typeface="Calibri"/>
                <a:cs typeface="Calibri"/>
              </a:rPr>
              <a:t>enabling </a:t>
            </a:r>
            <a:r>
              <a:rPr sz="1850" i="1" spc="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850" i="1" spc="10" dirty="0">
                <a:solidFill>
                  <a:srgbClr val="6D6D6D"/>
                </a:solidFill>
                <a:latin typeface="Calibri"/>
                <a:cs typeface="Calibri"/>
              </a:rPr>
              <a:t> managementof</a:t>
            </a:r>
            <a:r>
              <a:rPr sz="1850" i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75" dirty="0">
                <a:solidFill>
                  <a:srgbClr val="FF0000"/>
                </a:solidFill>
                <a:latin typeface="Calibri"/>
                <a:cs typeface="Calibri"/>
              </a:rPr>
              <a:t>ATM</a:t>
            </a:r>
            <a:r>
              <a:rPr sz="1850" i="1" spc="-7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50" i="1" spc="-5" dirty="0">
                <a:solidFill>
                  <a:srgbClr val="FF0000"/>
                </a:solidFill>
                <a:latin typeface="Calibri"/>
                <a:cs typeface="Calibri"/>
              </a:rPr>
              <a:t>information</a:t>
            </a:r>
            <a:r>
              <a:rPr sz="1850" i="1" spc="-1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50" i="1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i="1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5" dirty="0">
                <a:solidFill>
                  <a:srgbClr val="6D6D6D"/>
                </a:solidFill>
                <a:latin typeface="Calibri"/>
                <a:cs typeface="Calibri"/>
              </a:rPr>
              <a:t>its</a:t>
            </a:r>
            <a:r>
              <a:rPr sz="1850" i="1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5" dirty="0">
                <a:solidFill>
                  <a:srgbClr val="6D6D6D"/>
                </a:solidFill>
                <a:latin typeface="Calibri"/>
                <a:cs typeface="Calibri"/>
              </a:rPr>
              <a:t>exchange</a:t>
            </a:r>
            <a:r>
              <a:rPr sz="1850" i="1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10" dirty="0">
                <a:solidFill>
                  <a:srgbClr val="6D6D6D"/>
                </a:solidFill>
                <a:latin typeface="Calibri"/>
                <a:cs typeface="Calibri"/>
              </a:rPr>
              <a:t>between</a:t>
            </a:r>
            <a:r>
              <a:rPr sz="1850" i="1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10" dirty="0">
                <a:solidFill>
                  <a:srgbClr val="FF0000"/>
                </a:solidFill>
                <a:latin typeface="Calibri"/>
                <a:cs typeface="Calibri"/>
              </a:rPr>
              <a:t>qualified</a:t>
            </a:r>
            <a:r>
              <a:rPr sz="1850" i="1" spc="-1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50" i="1" spc="-5" dirty="0">
                <a:solidFill>
                  <a:srgbClr val="FF0000"/>
                </a:solidFill>
                <a:latin typeface="Calibri"/>
                <a:cs typeface="Calibri"/>
              </a:rPr>
              <a:t>parties</a:t>
            </a:r>
            <a:r>
              <a:rPr sz="1850" i="1" spc="-1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50" i="1" spc="-20" dirty="0">
                <a:solidFill>
                  <a:srgbClr val="6D6D6D"/>
                </a:solidFill>
                <a:latin typeface="Calibri"/>
                <a:cs typeface="Calibri"/>
              </a:rPr>
              <a:t>via </a:t>
            </a:r>
            <a:r>
              <a:rPr sz="1850" i="1" spc="-4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i="1" spc="-10" dirty="0">
                <a:solidFill>
                  <a:srgbClr val="FF0000"/>
                </a:solidFill>
                <a:latin typeface="Calibri"/>
                <a:cs typeface="Calibri"/>
              </a:rPr>
              <a:t>interoperable</a:t>
            </a:r>
            <a:r>
              <a:rPr sz="1850" i="1" spc="-1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50" i="1" spc="-5" dirty="0">
                <a:solidFill>
                  <a:srgbClr val="FF0000"/>
                </a:solidFill>
                <a:latin typeface="Calibri"/>
                <a:cs typeface="Calibri"/>
              </a:rPr>
              <a:t>services</a:t>
            </a:r>
            <a:r>
              <a:rPr sz="1850" i="1" spc="-5" dirty="0">
                <a:solidFill>
                  <a:srgbClr val="6D6D6D"/>
                </a:solidFill>
                <a:latin typeface="Calibri"/>
                <a:cs typeface="Calibri"/>
              </a:rPr>
              <a:t>.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83259" y="2034539"/>
            <a:ext cx="7838440" cy="3876040"/>
            <a:chOff x="683259" y="2034539"/>
            <a:chExt cx="7838440" cy="3876040"/>
          </a:xfrm>
        </p:grpSpPr>
        <p:sp>
          <p:nvSpPr>
            <p:cNvPr id="5" name="object 5"/>
            <p:cNvSpPr/>
            <p:nvPr/>
          </p:nvSpPr>
          <p:spPr>
            <a:xfrm>
              <a:off x="695959" y="2047239"/>
              <a:ext cx="7813040" cy="3850640"/>
            </a:xfrm>
            <a:custGeom>
              <a:avLst/>
              <a:gdLst/>
              <a:ahLst/>
              <a:cxnLst/>
              <a:rect l="l" t="t" r="r" b="b"/>
              <a:pathLst>
                <a:path w="7813040" h="3850640">
                  <a:moveTo>
                    <a:pt x="0" y="0"/>
                  </a:moveTo>
                  <a:lnTo>
                    <a:pt x="7435723" y="0"/>
                  </a:lnTo>
                  <a:lnTo>
                    <a:pt x="7813040" y="377317"/>
                  </a:lnTo>
                  <a:lnTo>
                    <a:pt x="7813040" y="3850640"/>
                  </a:lnTo>
                  <a:lnTo>
                    <a:pt x="0" y="385064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3536" y="3108815"/>
              <a:ext cx="2382646" cy="204745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0879" y="2915919"/>
              <a:ext cx="2453640" cy="213867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169035" y="3011741"/>
            <a:ext cx="14922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Qualified</a:t>
            </a:r>
            <a:r>
              <a:rPr sz="1600" spc="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parties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90880" y="2976735"/>
            <a:ext cx="6009640" cy="2941955"/>
            <a:chOff x="690880" y="2976735"/>
            <a:chExt cx="6009640" cy="294195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87456" y="2976735"/>
              <a:ext cx="2382646" cy="20474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0880" y="5110479"/>
              <a:ext cx="6009640" cy="807719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2891154" y="5368861"/>
            <a:ext cx="162115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SW</a:t>
            </a:r>
            <a:r>
              <a:rPr sz="1450" spc="-95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45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50" spc="-9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nfr</a:t>
            </a:r>
            <a:r>
              <a:rPr sz="145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str</a:t>
            </a: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ctu</a:t>
            </a: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145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80559" y="3870959"/>
            <a:ext cx="1996439" cy="80771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060315" y="4130040"/>
            <a:ext cx="850265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Service(s)</a:t>
            </a:r>
            <a:endParaRPr sz="1450">
              <a:latin typeface="Arial"/>
              <a:cs typeface="Aria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24560" y="3870959"/>
            <a:ext cx="1986279" cy="80771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403603" y="4022661"/>
            <a:ext cx="1034415" cy="45910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 indent="203200">
              <a:lnSpc>
                <a:spcPts val="1680"/>
              </a:lnSpc>
              <a:spcBef>
                <a:spcPts val="195"/>
              </a:spcBef>
            </a:pP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Service </a:t>
            </a:r>
            <a:r>
              <a:rPr sz="14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consu</a:t>
            </a:r>
            <a:r>
              <a:rPr sz="1450" spc="-8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450" spc="-5" dirty="0">
                <a:solidFill>
                  <a:srgbClr val="FFFFFF"/>
                </a:solidFill>
                <a:latin typeface="Arial"/>
                <a:cs typeface="Arial"/>
              </a:rPr>
              <a:t>er(s)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21342" y="5913120"/>
            <a:ext cx="5959475" cy="523240"/>
            <a:chOff x="721342" y="5913120"/>
            <a:chExt cx="5959475" cy="523240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1342" y="5943388"/>
              <a:ext cx="5958874" cy="44238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40000" y="5913120"/>
              <a:ext cx="2311400" cy="52324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6919" y="5958840"/>
              <a:ext cx="5892800" cy="37591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56919" y="5958840"/>
              <a:ext cx="5892800" cy="375920"/>
            </a:xfrm>
            <a:custGeom>
              <a:avLst/>
              <a:gdLst/>
              <a:ahLst/>
              <a:cxnLst/>
              <a:rect l="l" t="t" r="r" b="b"/>
              <a:pathLst>
                <a:path w="5892800" h="375920">
                  <a:moveTo>
                    <a:pt x="0" y="62649"/>
                  </a:moveTo>
                  <a:lnTo>
                    <a:pt x="4924" y="38265"/>
                  </a:lnTo>
                  <a:lnTo>
                    <a:pt x="18351" y="18351"/>
                  </a:lnTo>
                  <a:lnTo>
                    <a:pt x="38265" y="4924"/>
                  </a:lnTo>
                  <a:lnTo>
                    <a:pt x="62649" y="0"/>
                  </a:lnTo>
                  <a:lnTo>
                    <a:pt x="5830188" y="0"/>
                  </a:lnTo>
                  <a:lnTo>
                    <a:pt x="5854545" y="4924"/>
                  </a:lnTo>
                  <a:lnTo>
                    <a:pt x="5874448" y="18351"/>
                  </a:lnTo>
                  <a:lnTo>
                    <a:pt x="5887874" y="38265"/>
                  </a:lnTo>
                  <a:lnTo>
                    <a:pt x="5892800" y="62649"/>
                  </a:lnTo>
                  <a:lnTo>
                    <a:pt x="5892800" y="313270"/>
                  </a:lnTo>
                  <a:lnTo>
                    <a:pt x="5887874" y="337654"/>
                  </a:lnTo>
                  <a:lnTo>
                    <a:pt x="5874448" y="357568"/>
                  </a:lnTo>
                  <a:lnTo>
                    <a:pt x="5854545" y="370995"/>
                  </a:lnTo>
                  <a:lnTo>
                    <a:pt x="5830188" y="375920"/>
                  </a:lnTo>
                  <a:lnTo>
                    <a:pt x="62649" y="375920"/>
                  </a:lnTo>
                  <a:lnTo>
                    <a:pt x="38265" y="370995"/>
                  </a:lnTo>
                  <a:lnTo>
                    <a:pt x="18351" y="357568"/>
                  </a:lnTo>
                  <a:lnTo>
                    <a:pt x="4924" y="337654"/>
                  </a:lnTo>
                  <a:lnTo>
                    <a:pt x="0" y="313270"/>
                  </a:lnTo>
                  <a:lnTo>
                    <a:pt x="0" y="6264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703829" y="6004559"/>
            <a:ext cx="199771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latin typeface="Arial"/>
                <a:cs typeface="Arial"/>
              </a:rPr>
              <a:t>Network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infrastructure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878219" y="3200132"/>
            <a:ext cx="1488607" cy="503543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155180" y="3289617"/>
            <a:ext cx="9398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9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1600" spc="2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878219" y="3758932"/>
            <a:ext cx="1488607" cy="503543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7155180" y="3847401"/>
            <a:ext cx="9398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9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1600" spc="2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878219" y="4378692"/>
            <a:ext cx="1488607" cy="503543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7155180" y="4467161"/>
            <a:ext cx="9398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9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1600" spc="2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847840" y="5110479"/>
            <a:ext cx="1539240" cy="807719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7156704" y="5353748"/>
            <a:ext cx="9398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-9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1600" spc="2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741680" y="1828800"/>
            <a:ext cx="5928360" cy="4458335"/>
            <a:chOff x="741680" y="1828800"/>
            <a:chExt cx="5928360" cy="4458335"/>
          </a:xfrm>
        </p:grpSpPr>
        <p:sp>
          <p:nvSpPr>
            <p:cNvPr id="32" name="object 32"/>
            <p:cNvSpPr/>
            <p:nvPr/>
          </p:nvSpPr>
          <p:spPr>
            <a:xfrm>
              <a:off x="2392425" y="3630167"/>
              <a:ext cx="2673985" cy="2656840"/>
            </a:xfrm>
            <a:custGeom>
              <a:avLst/>
              <a:gdLst/>
              <a:ahLst/>
              <a:cxnLst/>
              <a:rect l="l" t="t" r="r" b="b"/>
              <a:pathLst>
                <a:path w="2673985" h="2656840">
                  <a:moveTo>
                    <a:pt x="2554224" y="128625"/>
                  </a:moveTo>
                  <a:lnTo>
                    <a:pt x="2554224" y="157098"/>
                  </a:lnTo>
                  <a:lnTo>
                    <a:pt x="2582799" y="157098"/>
                  </a:lnTo>
                  <a:lnTo>
                    <a:pt x="2582799" y="142874"/>
                  </a:lnTo>
                  <a:lnTo>
                    <a:pt x="2568448" y="142874"/>
                  </a:lnTo>
                  <a:lnTo>
                    <a:pt x="2554224" y="128625"/>
                  </a:lnTo>
                  <a:close/>
                </a:path>
                <a:path w="2673985" h="2656840">
                  <a:moveTo>
                    <a:pt x="2582799" y="71373"/>
                  </a:moveTo>
                  <a:lnTo>
                    <a:pt x="2554224" y="71373"/>
                  </a:lnTo>
                  <a:lnTo>
                    <a:pt x="2554224" y="128625"/>
                  </a:lnTo>
                  <a:lnTo>
                    <a:pt x="2568448" y="142874"/>
                  </a:lnTo>
                  <a:lnTo>
                    <a:pt x="2582697" y="128625"/>
                  </a:lnTo>
                  <a:lnTo>
                    <a:pt x="2582799" y="71373"/>
                  </a:lnTo>
                  <a:close/>
                </a:path>
                <a:path w="2673985" h="2656840">
                  <a:moveTo>
                    <a:pt x="2582799" y="128523"/>
                  </a:moveTo>
                  <a:lnTo>
                    <a:pt x="2568448" y="142874"/>
                  </a:lnTo>
                  <a:lnTo>
                    <a:pt x="2582799" y="142874"/>
                  </a:lnTo>
                  <a:lnTo>
                    <a:pt x="2582799" y="128523"/>
                  </a:lnTo>
                  <a:close/>
                </a:path>
                <a:path w="2673985" h="2656840">
                  <a:moveTo>
                    <a:pt x="2568448" y="0"/>
                  </a:moveTo>
                  <a:lnTo>
                    <a:pt x="2497074" y="71373"/>
                  </a:lnTo>
                  <a:lnTo>
                    <a:pt x="2554224" y="128625"/>
                  </a:lnTo>
                  <a:lnTo>
                    <a:pt x="2554224" y="71373"/>
                  </a:lnTo>
                  <a:lnTo>
                    <a:pt x="2639949" y="71373"/>
                  </a:lnTo>
                  <a:lnTo>
                    <a:pt x="2568448" y="0"/>
                  </a:lnTo>
                  <a:close/>
                </a:path>
                <a:path w="2673985" h="2656840">
                  <a:moveTo>
                    <a:pt x="2639949" y="71373"/>
                  </a:moveTo>
                  <a:lnTo>
                    <a:pt x="2582799" y="71373"/>
                  </a:lnTo>
                  <a:lnTo>
                    <a:pt x="2582799" y="128523"/>
                  </a:lnTo>
                  <a:lnTo>
                    <a:pt x="2639949" y="71373"/>
                  </a:lnTo>
                  <a:close/>
                </a:path>
                <a:path w="2673985" h="2656840">
                  <a:moveTo>
                    <a:pt x="2582799" y="185673"/>
                  </a:moveTo>
                  <a:lnTo>
                    <a:pt x="2554224" y="185673"/>
                  </a:lnTo>
                  <a:lnTo>
                    <a:pt x="2554224" y="271398"/>
                  </a:lnTo>
                  <a:lnTo>
                    <a:pt x="2582799" y="271398"/>
                  </a:lnTo>
                  <a:lnTo>
                    <a:pt x="2582799" y="185673"/>
                  </a:lnTo>
                  <a:close/>
                </a:path>
                <a:path w="2673985" h="2656840">
                  <a:moveTo>
                    <a:pt x="2582799" y="299973"/>
                  </a:moveTo>
                  <a:lnTo>
                    <a:pt x="2554224" y="299973"/>
                  </a:lnTo>
                  <a:lnTo>
                    <a:pt x="2554224" y="385698"/>
                  </a:lnTo>
                  <a:lnTo>
                    <a:pt x="2582799" y="385698"/>
                  </a:lnTo>
                  <a:lnTo>
                    <a:pt x="2582799" y="299973"/>
                  </a:lnTo>
                  <a:close/>
                </a:path>
                <a:path w="2673985" h="2656840">
                  <a:moveTo>
                    <a:pt x="2582799" y="414273"/>
                  </a:moveTo>
                  <a:lnTo>
                    <a:pt x="2554224" y="414273"/>
                  </a:lnTo>
                  <a:lnTo>
                    <a:pt x="2554224" y="499998"/>
                  </a:lnTo>
                  <a:lnTo>
                    <a:pt x="2582799" y="499998"/>
                  </a:lnTo>
                  <a:lnTo>
                    <a:pt x="2582799" y="414273"/>
                  </a:lnTo>
                  <a:close/>
                </a:path>
                <a:path w="2673985" h="2656840">
                  <a:moveTo>
                    <a:pt x="2582799" y="528573"/>
                  </a:moveTo>
                  <a:lnTo>
                    <a:pt x="2554224" y="528573"/>
                  </a:lnTo>
                  <a:lnTo>
                    <a:pt x="2554224" y="614298"/>
                  </a:lnTo>
                  <a:lnTo>
                    <a:pt x="2582799" y="614298"/>
                  </a:lnTo>
                  <a:lnTo>
                    <a:pt x="2582799" y="528573"/>
                  </a:lnTo>
                  <a:close/>
                </a:path>
                <a:path w="2673985" h="2656840">
                  <a:moveTo>
                    <a:pt x="2582799" y="642873"/>
                  </a:moveTo>
                  <a:lnTo>
                    <a:pt x="2554224" y="642873"/>
                  </a:lnTo>
                  <a:lnTo>
                    <a:pt x="2554224" y="728598"/>
                  </a:lnTo>
                  <a:lnTo>
                    <a:pt x="2582799" y="728598"/>
                  </a:lnTo>
                  <a:lnTo>
                    <a:pt x="2582799" y="642873"/>
                  </a:lnTo>
                  <a:close/>
                </a:path>
                <a:path w="2673985" h="2656840">
                  <a:moveTo>
                    <a:pt x="2582799" y="757173"/>
                  </a:moveTo>
                  <a:lnTo>
                    <a:pt x="2554224" y="757173"/>
                  </a:lnTo>
                  <a:lnTo>
                    <a:pt x="2554224" y="842898"/>
                  </a:lnTo>
                  <a:lnTo>
                    <a:pt x="2582799" y="842898"/>
                  </a:lnTo>
                  <a:lnTo>
                    <a:pt x="2582799" y="757173"/>
                  </a:lnTo>
                  <a:close/>
                </a:path>
                <a:path w="2673985" h="2656840">
                  <a:moveTo>
                    <a:pt x="2582799" y="871473"/>
                  </a:moveTo>
                  <a:lnTo>
                    <a:pt x="2554224" y="871473"/>
                  </a:lnTo>
                  <a:lnTo>
                    <a:pt x="2554224" y="957198"/>
                  </a:lnTo>
                  <a:lnTo>
                    <a:pt x="2582799" y="957198"/>
                  </a:lnTo>
                  <a:lnTo>
                    <a:pt x="2582799" y="871473"/>
                  </a:lnTo>
                  <a:close/>
                </a:path>
                <a:path w="2673985" h="2656840">
                  <a:moveTo>
                    <a:pt x="2582799" y="985773"/>
                  </a:moveTo>
                  <a:lnTo>
                    <a:pt x="2554224" y="985773"/>
                  </a:lnTo>
                  <a:lnTo>
                    <a:pt x="2554224" y="1071498"/>
                  </a:lnTo>
                  <a:lnTo>
                    <a:pt x="2582799" y="1071498"/>
                  </a:lnTo>
                  <a:lnTo>
                    <a:pt x="2582799" y="985773"/>
                  </a:lnTo>
                  <a:close/>
                </a:path>
                <a:path w="2673985" h="2656840">
                  <a:moveTo>
                    <a:pt x="2582799" y="1100073"/>
                  </a:moveTo>
                  <a:lnTo>
                    <a:pt x="2554224" y="1100073"/>
                  </a:lnTo>
                  <a:lnTo>
                    <a:pt x="2554224" y="1185798"/>
                  </a:lnTo>
                  <a:lnTo>
                    <a:pt x="2582799" y="1185798"/>
                  </a:lnTo>
                  <a:lnTo>
                    <a:pt x="2582799" y="1100073"/>
                  </a:lnTo>
                  <a:close/>
                </a:path>
                <a:path w="2673985" h="2656840">
                  <a:moveTo>
                    <a:pt x="2582799" y="1214373"/>
                  </a:moveTo>
                  <a:lnTo>
                    <a:pt x="2554224" y="1214373"/>
                  </a:lnTo>
                  <a:lnTo>
                    <a:pt x="2554224" y="1300098"/>
                  </a:lnTo>
                  <a:lnTo>
                    <a:pt x="2582799" y="1300098"/>
                  </a:lnTo>
                  <a:lnTo>
                    <a:pt x="2582799" y="1214373"/>
                  </a:lnTo>
                  <a:close/>
                </a:path>
                <a:path w="2673985" h="2656840">
                  <a:moveTo>
                    <a:pt x="2582799" y="1328673"/>
                  </a:moveTo>
                  <a:lnTo>
                    <a:pt x="2554224" y="1328673"/>
                  </a:lnTo>
                  <a:lnTo>
                    <a:pt x="2554224" y="1414398"/>
                  </a:lnTo>
                  <a:lnTo>
                    <a:pt x="2582799" y="1414398"/>
                  </a:lnTo>
                  <a:lnTo>
                    <a:pt x="2582799" y="1328673"/>
                  </a:lnTo>
                  <a:close/>
                </a:path>
                <a:path w="2673985" h="2656840">
                  <a:moveTo>
                    <a:pt x="2582799" y="1442973"/>
                  </a:moveTo>
                  <a:lnTo>
                    <a:pt x="2554224" y="1442973"/>
                  </a:lnTo>
                  <a:lnTo>
                    <a:pt x="2554224" y="1528698"/>
                  </a:lnTo>
                  <a:lnTo>
                    <a:pt x="2582799" y="1528698"/>
                  </a:lnTo>
                  <a:lnTo>
                    <a:pt x="2582799" y="1442973"/>
                  </a:lnTo>
                  <a:close/>
                </a:path>
                <a:path w="2673985" h="2656840">
                  <a:moveTo>
                    <a:pt x="2582799" y="1557273"/>
                  </a:moveTo>
                  <a:lnTo>
                    <a:pt x="2554224" y="1557273"/>
                  </a:lnTo>
                  <a:lnTo>
                    <a:pt x="2554224" y="1642998"/>
                  </a:lnTo>
                  <a:lnTo>
                    <a:pt x="2582799" y="1642998"/>
                  </a:lnTo>
                  <a:lnTo>
                    <a:pt x="2582799" y="1557273"/>
                  </a:lnTo>
                  <a:close/>
                </a:path>
                <a:path w="2673985" h="2656840">
                  <a:moveTo>
                    <a:pt x="2582799" y="1671573"/>
                  </a:moveTo>
                  <a:lnTo>
                    <a:pt x="2554224" y="1671573"/>
                  </a:lnTo>
                  <a:lnTo>
                    <a:pt x="2554224" y="1757298"/>
                  </a:lnTo>
                  <a:lnTo>
                    <a:pt x="2582799" y="1757298"/>
                  </a:lnTo>
                  <a:lnTo>
                    <a:pt x="2582799" y="1671573"/>
                  </a:lnTo>
                  <a:close/>
                </a:path>
                <a:path w="2673985" h="2656840">
                  <a:moveTo>
                    <a:pt x="2582799" y="1785873"/>
                  </a:moveTo>
                  <a:lnTo>
                    <a:pt x="2554224" y="1785873"/>
                  </a:lnTo>
                  <a:lnTo>
                    <a:pt x="2554224" y="1871598"/>
                  </a:lnTo>
                  <a:lnTo>
                    <a:pt x="2582799" y="1871598"/>
                  </a:lnTo>
                  <a:lnTo>
                    <a:pt x="2582799" y="1785873"/>
                  </a:lnTo>
                  <a:close/>
                </a:path>
                <a:path w="2673985" h="2656840">
                  <a:moveTo>
                    <a:pt x="2582799" y="1900173"/>
                  </a:moveTo>
                  <a:lnTo>
                    <a:pt x="2554224" y="1900173"/>
                  </a:lnTo>
                  <a:lnTo>
                    <a:pt x="2554224" y="1985962"/>
                  </a:lnTo>
                  <a:lnTo>
                    <a:pt x="2582799" y="1985962"/>
                  </a:lnTo>
                  <a:lnTo>
                    <a:pt x="2582799" y="1900173"/>
                  </a:lnTo>
                  <a:close/>
                </a:path>
                <a:path w="2673985" h="2656840">
                  <a:moveTo>
                    <a:pt x="2582799" y="2014537"/>
                  </a:moveTo>
                  <a:lnTo>
                    <a:pt x="2554224" y="2014537"/>
                  </a:lnTo>
                  <a:lnTo>
                    <a:pt x="2554224" y="2030920"/>
                  </a:lnTo>
                  <a:lnTo>
                    <a:pt x="2554732" y="2052446"/>
                  </a:lnTo>
                  <a:lnTo>
                    <a:pt x="2556510" y="2073909"/>
                  </a:lnTo>
                  <a:lnTo>
                    <a:pt x="2559304" y="2094890"/>
                  </a:lnTo>
                  <a:lnTo>
                    <a:pt x="2560574" y="2102332"/>
                  </a:lnTo>
                  <a:lnTo>
                    <a:pt x="2588641" y="2097481"/>
                  </a:lnTo>
                  <a:lnTo>
                    <a:pt x="2587625" y="2091156"/>
                  </a:lnTo>
                  <a:lnTo>
                    <a:pt x="2584958" y="2071547"/>
                  </a:lnTo>
                  <a:lnTo>
                    <a:pt x="2583307" y="2051672"/>
                  </a:lnTo>
                  <a:lnTo>
                    <a:pt x="2582799" y="2030920"/>
                  </a:lnTo>
                  <a:lnTo>
                    <a:pt x="2582799" y="2014537"/>
                  </a:lnTo>
                  <a:close/>
                </a:path>
                <a:path w="2673985" h="2656840">
                  <a:moveTo>
                    <a:pt x="2594102" y="2124862"/>
                  </a:moveTo>
                  <a:lnTo>
                    <a:pt x="2566162" y="2130996"/>
                  </a:lnTo>
                  <a:lnTo>
                    <a:pt x="2567178" y="2135517"/>
                  </a:lnTo>
                  <a:lnTo>
                    <a:pt x="2572258" y="2155101"/>
                  </a:lnTo>
                  <a:lnTo>
                    <a:pt x="2583688" y="2192616"/>
                  </a:lnTo>
                  <a:lnTo>
                    <a:pt x="2591435" y="2214702"/>
                  </a:lnTo>
                  <a:lnTo>
                    <a:pt x="2618359" y="2205202"/>
                  </a:lnTo>
                  <a:lnTo>
                    <a:pt x="2610993" y="2184311"/>
                  </a:lnTo>
                  <a:lnTo>
                    <a:pt x="2599944" y="2147912"/>
                  </a:lnTo>
                  <a:lnTo>
                    <a:pt x="2595118" y="2129396"/>
                  </a:lnTo>
                  <a:lnTo>
                    <a:pt x="2594102" y="2124862"/>
                  </a:lnTo>
                  <a:close/>
                </a:path>
                <a:path w="2673985" h="2656840">
                  <a:moveTo>
                    <a:pt x="2628011" y="2231707"/>
                  </a:moveTo>
                  <a:lnTo>
                    <a:pt x="2601341" y="2241867"/>
                  </a:lnTo>
                  <a:lnTo>
                    <a:pt x="2609341" y="2262784"/>
                  </a:lnTo>
                  <a:lnTo>
                    <a:pt x="2621534" y="2295131"/>
                  </a:lnTo>
                  <a:lnTo>
                    <a:pt x="2630804" y="2321813"/>
                  </a:lnTo>
                  <a:lnTo>
                    <a:pt x="2657856" y="2312669"/>
                  </a:lnTo>
                  <a:lnTo>
                    <a:pt x="2653919" y="2300947"/>
                  </a:lnTo>
                  <a:lnTo>
                    <a:pt x="2648204" y="2285060"/>
                  </a:lnTo>
                  <a:lnTo>
                    <a:pt x="2636012" y="2252624"/>
                  </a:lnTo>
                  <a:lnTo>
                    <a:pt x="2628011" y="2231707"/>
                  </a:lnTo>
                  <a:close/>
                </a:path>
                <a:path w="2673985" h="2656840">
                  <a:moveTo>
                    <a:pt x="2666111" y="2341016"/>
                  </a:moveTo>
                  <a:lnTo>
                    <a:pt x="2638552" y="2348293"/>
                  </a:lnTo>
                  <a:lnTo>
                    <a:pt x="2639949" y="2353932"/>
                  </a:lnTo>
                  <a:lnTo>
                    <a:pt x="2642743" y="2367318"/>
                  </a:lnTo>
                  <a:lnTo>
                    <a:pt x="2644648" y="2380246"/>
                  </a:lnTo>
                  <a:lnTo>
                    <a:pt x="2645537" y="2392641"/>
                  </a:lnTo>
                  <a:lnTo>
                    <a:pt x="2645283" y="2404465"/>
                  </a:lnTo>
                  <a:lnTo>
                    <a:pt x="2643886" y="2415743"/>
                  </a:lnTo>
                  <a:lnTo>
                    <a:pt x="2641346" y="2426080"/>
                  </a:lnTo>
                  <a:lnTo>
                    <a:pt x="2669159" y="2432507"/>
                  </a:lnTo>
                  <a:lnTo>
                    <a:pt x="2672207" y="2419134"/>
                  </a:lnTo>
                  <a:lnTo>
                    <a:pt x="2673858" y="2404884"/>
                  </a:lnTo>
                  <a:lnTo>
                    <a:pt x="2673985" y="2390622"/>
                  </a:lnTo>
                  <a:lnTo>
                    <a:pt x="2672969" y="2376157"/>
                  </a:lnTo>
                  <a:lnTo>
                    <a:pt x="2670810" y="2361463"/>
                  </a:lnTo>
                  <a:lnTo>
                    <a:pt x="2667635" y="2346655"/>
                  </a:lnTo>
                  <a:lnTo>
                    <a:pt x="2666111" y="2341016"/>
                  </a:lnTo>
                  <a:close/>
                </a:path>
                <a:path w="2673985" h="2656840">
                  <a:moveTo>
                    <a:pt x="2631821" y="2447239"/>
                  </a:moveTo>
                  <a:lnTo>
                    <a:pt x="2606166" y="2476157"/>
                  </a:lnTo>
                  <a:lnTo>
                    <a:pt x="2572639" y="2498394"/>
                  </a:lnTo>
                  <a:lnTo>
                    <a:pt x="2586609" y="2523312"/>
                  </a:lnTo>
                  <a:lnTo>
                    <a:pt x="2625725" y="2497035"/>
                  </a:lnTo>
                  <a:lnTo>
                    <a:pt x="2655443" y="2463317"/>
                  </a:lnTo>
                  <a:lnTo>
                    <a:pt x="2631821" y="2447239"/>
                  </a:lnTo>
                  <a:close/>
                </a:path>
                <a:path w="2673985" h="2656840">
                  <a:moveTo>
                    <a:pt x="2548254" y="2510345"/>
                  </a:moveTo>
                  <a:lnTo>
                    <a:pt x="2495804" y="2529725"/>
                  </a:lnTo>
                  <a:lnTo>
                    <a:pt x="2469261" y="2537574"/>
                  </a:lnTo>
                  <a:lnTo>
                    <a:pt x="2476500" y="2565196"/>
                  </a:lnTo>
                  <a:lnTo>
                    <a:pt x="2530348" y="2548254"/>
                  </a:lnTo>
                  <a:lnTo>
                    <a:pt x="2559558" y="2536570"/>
                  </a:lnTo>
                  <a:lnTo>
                    <a:pt x="2548254" y="2510345"/>
                  </a:lnTo>
                  <a:close/>
                </a:path>
                <a:path w="2673985" h="2656840">
                  <a:moveTo>
                    <a:pt x="2441702" y="2544749"/>
                  </a:moveTo>
                  <a:lnTo>
                    <a:pt x="2410333" y="2552014"/>
                  </a:lnTo>
                  <a:lnTo>
                    <a:pt x="2378202" y="2558707"/>
                  </a:lnTo>
                  <a:lnTo>
                    <a:pt x="2358898" y="2562326"/>
                  </a:lnTo>
                  <a:lnTo>
                    <a:pt x="2364104" y="2590418"/>
                  </a:lnTo>
                  <a:lnTo>
                    <a:pt x="2384044" y="2586685"/>
                  </a:lnTo>
                  <a:lnTo>
                    <a:pt x="2416810" y="2579852"/>
                  </a:lnTo>
                  <a:lnTo>
                    <a:pt x="2448941" y="2572397"/>
                  </a:lnTo>
                  <a:lnTo>
                    <a:pt x="2441702" y="2544749"/>
                  </a:lnTo>
                  <a:close/>
                </a:path>
                <a:path w="2673985" h="2656840">
                  <a:moveTo>
                    <a:pt x="2330958" y="2567279"/>
                  </a:moveTo>
                  <a:lnTo>
                    <a:pt x="2308987" y="2570987"/>
                  </a:lnTo>
                  <a:lnTo>
                    <a:pt x="2272157" y="2576474"/>
                  </a:lnTo>
                  <a:lnTo>
                    <a:pt x="2246629" y="2579966"/>
                  </a:lnTo>
                  <a:lnTo>
                    <a:pt x="2250440" y="2608275"/>
                  </a:lnTo>
                  <a:lnTo>
                    <a:pt x="2276348" y="2604744"/>
                  </a:lnTo>
                  <a:lnTo>
                    <a:pt x="2313686" y="2599169"/>
                  </a:lnTo>
                  <a:lnTo>
                    <a:pt x="2335657" y="2595460"/>
                  </a:lnTo>
                  <a:lnTo>
                    <a:pt x="2330958" y="2567279"/>
                  </a:lnTo>
                  <a:close/>
                </a:path>
                <a:path w="2673985" h="2656840">
                  <a:moveTo>
                    <a:pt x="2218436" y="2583637"/>
                  </a:moveTo>
                  <a:lnTo>
                    <a:pt x="2194687" y="2586621"/>
                  </a:lnTo>
                  <a:lnTo>
                    <a:pt x="2154301" y="2591168"/>
                  </a:lnTo>
                  <a:lnTo>
                    <a:pt x="2133600" y="2593263"/>
                  </a:lnTo>
                  <a:lnTo>
                    <a:pt x="2136521" y="2621686"/>
                  </a:lnTo>
                  <a:lnTo>
                    <a:pt x="2157476" y="2619565"/>
                  </a:lnTo>
                  <a:lnTo>
                    <a:pt x="2198243" y="2614980"/>
                  </a:lnTo>
                  <a:lnTo>
                    <a:pt x="2221991" y="2611996"/>
                  </a:lnTo>
                  <a:lnTo>
                    <a:pt x="2218436" y="2583637"/>
                  </a:lnTo>
                  <a:close/>
                </a:path>
                <a:path w="2673985" h="2656840">
                  <a:moveTo>
                    <a:pt x="2105279" y="2596057"/>
                  </a:moveTo>
                  <a:lnTo>
                    <a:pt x="2020062" y="2603449"/>
                  </a:lnTo>
                  <a:lnTo>
                    <a:pt x="2022348" y="2631935"/>
                  </a:lnTo>
                  <a:lnTo>
                    <a:pt x="2107946" y="2624505"/>
                  </a:lnTo>
                  <a:lnTo>
                    <a:pt x="2105279" y="2596057"/>
                  </a:lnTo>
                  <a:close/>
                </a:path>
                <a:path w="2673985" h="2656840">
                  <a:moveTo>
                    <a:pt x="1991614" y="2605620"/>
                  </a:moveTo>
                  <a:lnTo>
                    <a:pt x="1940306" y="2609214"/>
                  </a:lnTo>
                  <a:lnTo>
                    <a:pt x="1906397" y="2611170"/>
                  </a:lnTo>
                  <a:lnTo>
                    <a:pt x="1908048" y="2639694"/>
                  </a:lnTo>
                  <a:lnTo>
                    <a:pt x="1942338" y="2637726"/>
                  </a:lnTo>
                  <a:lnTo>
                    <a:pt x="1993773" y="2634106"/>
                  </a:lnTo>
                  <a:lnTo>
                    <a:pt x="1991614" y="2605620"/>
                  </a:lnTo>
                  <a:close/>
                </a:path>
                <a:path w="2673985" h="2656840">
                  <a:moveTo>
                    <a:pt x="1877822" y="2612809"/>
                  </a:moveTo>
                  <a:lnTo>
                    <a:pt x="1792351" y="2617152"/>
                  </a:lnTo>
                  <a:lnTo>
                    <a:pt x="1793748" y="2645702"/>
                  </a:lnTo>
                  <a:lnTo>
                    <a:pt x="1879473" y="2641345"/>
                  </a:lnTo>
                  <a:lnTo>
                    <a:pt x="1877822" y="2612809"/>
                  </a:lnTo>
                  <a:close/>
                </a:path>
                <a:path w="2673985" h="2656840">
                  <a:moveTo>
                    <a:pt x="1763776" y="2618524"/>
                  </a:moveTo>
                  <a:lnTo>
                    <a:pt x="1678304" y="2621635"/>
                  </a:lnTo>
                  <a:lnTo>
                    <a:pt x="1679321" y="2650185"/>
                  </a:lnTo>
                  <a:lnTo>
                    <a:pt x="1762887" y="2647175"/>
                  </a:lnTo>
                  <a:lnTo>
                    <a:pt x="1765173" y="2647060"/>
                  </a:lnTo>
                  <a:lnTo>
                    <a:pt x="1763776" y="2618524"/>
                  </a:lnTo>
                  <a:close/>
                </a:path>
                <a:path w="2673985" h="2656840">
                  <a:moveTo>
                    <a:pt x="1649857" y="2622486"/>
                  </a:moveTo>
                  <a:lnTo>
                    <a:pt x="1564259" y="2624759"/>
                  </a:lnTo>
                  <a:lnTo>
                    <a:pt x="1564894" y="2653334"/>
                  </a:lnTo>
                  <a:lnTo>
                    <a:pt x="1650619" y="2651048"/>
                  </a:lnTo>
                  <a:lnTo>
                    <a:pt x="1649857" y="2622486"/>
                  </a:lnTo>
                  <a:close/>
                </a:path>
                <a:path w="2673985" h="2656840">
                  <a:moveTo>
                    <a:pt x="1535684" y="2625369"/>
                  </a:moveTo>
                  <a:lnTo>
                    <a:pt x="1450086" y="2626677"/>
                  </a:lnTo>
                  <a:lnTo>
                    <a:pt x="1450466" y="2655252"/>
                  </a:lnTo>
                  <a:lnTo>
                    <a:pt x="1536191" y="2653931"/>
                  </a:lnTo>
                  <a:lnTo>
                    <a:pt x="1535684" y="2625369"/>
                  </a:lnTo>
                  <a:close/>
                </a:path>
                <a:path w="2673985" h="2656840">
                  <a:moveTo>
                    <a:pt x="1421511" y="2627007"/>
                  </a:moveTo>
                  <a:lnTo>
                    <a:pt x="1335913" y="2627464"/>
                  </a:lnTo>
                  <a:lnTo>
                    <a:pt x="1336039" y="2656039"/>
                  </a:lnTo>
                  <a:lnTo>
                    <a:pt x="1421891" y="2655582"/>
                  </a:lnTo>
                  <a:lnTo>
                    <a:pt x="1421511" y="2627007"/>
                  </a:lnTo>
                  <a:close/>
                </a:path>
                <a:path w="2673985" h="2656840">
                  <a:moveTo>
                    <a:pt x="1221739" y="2627706"/>
                  </a:moveTo>
                  <a:lnTo>
                    <a:pt x="1221613" y="2656281"/>
                  </a:lnTo>
                  <a:lnTo>
                    <a:pt x="1296670" y="2656611"/>
                  </a:lnTo>
                  <a:lnTo>
                    <a:pt x="1307591" y="2656458"/>
                  </a:lnTo>
                  <a:lnTo>
                    <a:pt x="1307213" y="2628049"/>
                  </a:lnTo>
                  <a:lnTo>
                    <a:pt x="1296162" y="2628049"/>
                  </a:lnTo>
                  <a:lnTo>
                    <a:pt x="1221739" y="2627706"/>
                  </a:lnTo>
                  <a:close/>
                </a:path>
                <a:path w="2673985" h="2656840">
                  <a:moveTo>
                    <a:pt x="1307211" y="2627883"/>
                  </a:moveTo>
                  <a:lnTo>
                    <a:pt x="1296162" y="2628049"/>
                  </a:lnTo>
                  <a:lnTo>
                    <a:pt x="1307213" y="2628049"/>
                  </a:lnTo>
                  <a:lnTo>
                    <a:pt x="1307211" y="2627883"/>
                  </a:lnTo>
                  <a:close/>
                </a:path>
                <a:path w="2673985" h="2656840">
                  <a:moveTo>
                    <a:pt x="1107694" y="2626309"/>
                  </a:moveTo>
                  <a:lnTo>
                    <a:pt x="1107186" y="2654884"/>
                  </a:lnTo>
                  <a:lnTo>
                    <a:pt x="1193038" y="2656039"/>
                  </a:lnTo>
                  <a:lnTo>
                    <a:pt x="1193291" y="2627464"/>
                  </a:lnTo>
                  <a:lnTo>
                    <a:pt x="1107694" y="2626309"/>
                  </a:lnTo>
                  <a:close/>
                </a:path>
                <a:path w="2673985" h="2656840">
                  <a:moveTo>
                    <a:pt x="993648" y="2623591"/>
                  </a:moveTo>
                  <a:lnTo>
                    <a:pt x="992632" y="2652153"/>
                  </a:lnTo>
                  <a:lnTo>
                    <a:pt x="1078484" y="2654325"/>
                  </a:lnTo>
                  <a:lnTo>
                    <a:pt x="1079246" y="2625750"/>
                  </a:lnTo>
                  <a:lnTo>
                    <a:pt x="993648" y="2623591"/>
                  </a:lnTo>
                  <a:close/>
                </a:path>
                <a:path w="2673985" h="2656840">
                  <a:moveTo>
                    <a:pt x="879475" y="2619527"/>
                  </a:moveTo>
                  <a:lnTo>
                    <a:pt x="878332" y="2648076"/>
                  </a:lnTo>
                  <a:lnTo>
                    <a:pt x="908176" y="2649372"/>
                  </a:lnTo>
                  <a:lnTo>
                    <a:pt x="964057" y="2651213"/>
                  </a:lnTo>
                  <a:lnTo>
                    <a:pt x="965073" y="2622651"/>
                  </a:lnTo>
                  <a:lnTo>
                    <a:pt x="909065" y="2620810"/>
                  </a:lnTo>
                  <a:lnTo>
                    <a:pt x="879475" y="2619527"/>
                  </a:lnTo>
                  <a:close/>
                </a:path>
                <a:path w="2673985" h="2656840">
                  <a:moveTo>
                    <a:pt x="765556" y="2613926"/>
                  </a:moveTo>
                  <a:lnTo>
                    <a:pt x="763905" y="2642450"/>
                  </a:lnTo>
                  <a:lnTo>
                    <a:pt x="818134" y="2645460"/>
                  </a:lnTo>
                  <a:lnTo>
                    <a:pt x="849757" y="2646832"/>
                  </a:lnTo>
                  <a:lnTo>
                    <a:pt x="851026" y="2618282"/>
                  </a:lnTo>
                  <a:lnTo>
                    <a:pt x="819404" y="2616911"/>
                  </a:lnTo>
                  <a:lnTo>
                    <a:pt x="765556" y="2613926"/>
                  </a:lnTo>
                  <a:close/>
                </a:path>
                <a:path w="2673985" h="2656840">
                  <a:moveTo>
                    <a:pt x="651763" y="2606725"/>
                  </a:moveTo>
                  <a:lnTo>
                    <a:pt x="649605" y="2635237"/>
                  </a:lnTo>
                  <a:lnTo>
                    <a:pt x="684276" y="2637726"/>
                  </a:lnTo>
                  <a:lnTo>
                    <a:pt x="735457" y="2640876"/>
                  </a:lnTo>
                  <a:lnTo>
                    <a:pt x="736981" y="2612339"/>
                  </a:lnTo>
                  <a:lnTo>
                    <a:pt x="686054" y="2609214"/>
                  </a:lnTo>
                  <a:lnTo>
                    <a:pt x="651763" y="2606725"/>
                  </a:lnTo>
                  <a:close/>
                </a:path>
                <a:path w="2673985" h="2656840">
                  <a:moveTo>
                    <a:pt x="538099" y="2597086"/>
                  </a:moveTo>
                  <a:lnTo>
                    <a:pt x="535432" y="2625534"/>
                  </a:lnTo>
                  <a:lnTo>
                    <a:pt x="554990" y="2627414"/>
                  </a:lnTo>
                  <a:lnTo>
                    <a:pt x="621030" y="2633027"/>
                  </a:lnTo>
                  <a:lnTo>
                    <a:pt x="623316" y="2604541"/>
                  </a:lnTo>
                  <a:lnTo>
                    <a:pt x="557530" y="2598953"/>
                  </a:lnTo>
                  <a:lnTo>
                    <a:pt x="538099" y="2597086"/>
                  </a:lnTo>
                  <a:close/>
                </a:path>
                <a:path w="2673985" h="2656840">
                  <a:moveTo>
                    <a:pt x="425069" y="2584564"/>
                  </a:moveTo>
                  <a:lnTo>
                    <a:pt x="421259" y="2612885"/>
                  </a:lnTo>
                  <a:lnTo>
                    <a:pt x="432943" y="2614421"/>
                  </a:lnTo>
                  <a:lnTo>
                    <a:pt x="506856" y="2622702"/>
                  </a:lnTo>
                  <a:lnTo>
                    <a:pt x="509905" y="2594292"/>
                  </a:lnTo>
                  <a:lnTo>
                    <a:pt x="436244" y="2586037"/>
                  </a:lnTo>
                  <a:lnTo>
                    <a:pt x="425069" y="2584564"/>
                  </a:lnTo>
                  <a:close/>
                </a:path>
                <a:path w="2673985" h="2656840">
                  <a:moveTo>
                    <a:pt x="312674" y="2567749"/>
                  </a:moveTo>
                  <a:lnTo>
                    <a:pt x="307594" y="2595879"/>
                  </a:lnTo>
                  <a:lnTo>
                    <a:pt x="321437" y="2598343"/>
                  </a:lnTo>
                  <a:lnTo>
                    <a:pt x="357250" y="2603982"/>
                  </a:lnTo>
                  <a:lnTo>
                    <a:pt x="392811" y="2609113"/>
                  </a:lnTo>
                  <a:lnTo>
                    <a:pt x="396875" y="2580830"/>
                  </a:lnTo>
                  <a:lnTo>
                    <a:pt x="361315" y="2575699"/>
                  </a:lnTo>
                  <a:lnTo>
                    <a:pt x="325881" y="2570111"/>
                  </a:lnTo>
                  <a:lnTo>
                    <a:pt x="312674" y="2567749"/>
                  </a:lnTo>
                  <a:close/>
                </a:path>
                <a:path w="2673985" h="2656840">
                  <a:moveTo>
                    <a:pt x="201803" y="2544216"/>
                  </a:moveTo>
                  <a:lnTo>
                    <a:pt x="194944" y="2571953"/>
                  </a:lnTo>
                  <a:lnTo>
                    <a:pt x="223266" y="2578938"/>
                  </a:lnTo>
                  <a:lnTo>
                    <a:pt x="254254" y="2585770"/>
                  </a:lnTo>
                  <a:lnTo>
                    <a:pt x="279273" y="2590685"/>
                  </a:lnTo>
                  <a:lnTo>
                    <a:pt x="284861" y="2562644"/>
                  </a:lnTo>
                  <a:lnTo>
                    <a:pt x="259842" y="2557729"/>
                  </a:lnTo>
                  <a:lnTo>
                    <a:pt x="229362" y="2551036"/>
                  </a:lnTo>
                  <a:lnTo>
                    <a:pt x="201803" y="2544216"/>
                  </a:lnTo>
                  <a:close/>
                </a:path>
                <a:path w="2673985" h="2656840">
                  <a:moveTo>
                    <a:pt x="97790" y="2506611"/>
                  </a:moveTo>
                  <a:lnTo>
                    <a:pt x="84455" y="2531884"/>
                  </a:lnTo>
                  <a:lnTo>
                    <a:pt x="87122" y="2533307"/>
                  </a:lnTo>
                  <a:lnTo>
                    <a:pt x="96900" y="2538094"/>
                  </a:lnTo>
                  <a:lnTo>
                    <a:pt x="141350" y="2555925"/>
                  </a:lnTo>
                  <a:lnTo>
                    <a:pt x="167005" y="2564066"/>
                  </a:lnTo>
                  <a:lnTo>
                    <a:pt x="174751" y="2536570"/>
                  </a:lnTo>
                  <a:lnTo>
                    <a:pt x="174498" y="2536469"/>
                  </a:lnTo>
                  <a:lnTo>
                    <a:pt x="149987" y="2528696"/>
                  </a:lnTo>
                  <a:lnTo>
                    <a:pt x="138937" y="2524683"/>
                  </a:lnTo>
                  <a:lnTo>
                    <a:pt x="128143" y="2520568"/>
                  </a:lnTo>
                  <a:lnTo>
                    <a:pt x="118237" y="2516390"/>
                  </a:lnTo>
                  <a:lnTo>
                    <a:pt x="108585" y="2512059"/>
                  </a:lnTo>
                  <a:lnTo>
                    <a:pt x="99822" y="2507703"/>
                  </a:lnTo>
                  <a:lnTo>
                    <a:pt x="97790" y="2506611"/>
                  </a:lnTo>
                  <a:close/>
                </a:path>
                <a:path w="2673985" h="2656840">
                  <a:moveTo>
                    <a:pt x="30225" y="2434856"/>
                  </a:moveTo>
                  <a:lnTo>
                    <a:pt x="2286" y="2441181"/>
                  </a:lnTo>
                  <a:lnTo>
                    <a:pt x="4444" y="2449652"/>
                  </a:lnTo>
                  <a:lnTo>
                    <a:pt x="8509" y="2460701"/>
                  </a:lnTo>
                  <a:lnTo>
                    <a:pt x="35051" y="2497734"/>
                  </a:lnTo>
                  <a:lnTo>
                    <a:pt x="58293" y="2516250"/>
                  </a:lnTo>
                  <a:lnTo>
                    <a:pt x="74930" y="2493022"/>
                  </a:lnTo>
                  <a:lnTo>
                    <a:pt x="64135" y="2485262"/>
                  </a:lnTo>
                  <a:lnTo>
                    <a:pt x="53848" y="2476220"/>
                  </a:lnTo>
                  <a:lnTo>
                    <a:pt x="45593" y="2467178"/>
                  </a:lnTo>
                  <a:lnTo>
                    <a:pt x="39369" y="2458135"/>
                  </a:lnTo>
                  <a:lnTo>
                    <a:pt x="35418" y="2450769"/>
                  </a:lnTo>
                  <a:lnTo>
                    <a:pt x="34417" y="2448902"/>
                  </a:lnTo>
                  <a:lnTo>
                    <a:pt x="34597" y="2448902"/>
                  </a:lnTo>
                  <a:lnTo>
                    <a:pt x="31115" y="2439720"/>
                  </a:lnTo>
                  <a:lnTo>
                    <a:pt x="30225" y="2434856"/>
                  </a:lnTo>
                  <a:close/>
                </a:path>
                <a:path w="2673985" h="2656840">
                  <a:moveTo>
                    <a:pt x="34417" y="2448902"/>
                  </a:moveTo>
                  <a:lnTo>
                    <a:pt x="35306" y="2450769"/>
                  </a:lnTo>
                  <a:lnTo>
                    <a:pt x="35034" y="2450053"/>
                  </a:lnTo>
                  <a:lnTo>
                    <a:pt x="34417" y="2448902"/>
                  </a:lnTo>
                  <a:close/>
                </a:path>
                <a:path w="2673985" h="2656840">
                  <a:moveTo>
                    <a:pt x="35034" y="2450053"/>
                  </a:moveTo>
                  <a:lnTo>
                    <a:pt x="35306" y="2450769"/>
                  </a:lnTo>
                  <a:lnTo>
                    <a:pt x="35034" y="2450053"/>
                  </a:lnTo>
                  <a:close/>
                </a:path>
                <a:path w="2673985" h="2656840">
                  <a:moveTo>
                    <a:pt x="34597" y="2448902"/>
                  </a:moveTo>
                  <a:lnTo>
                    <a:pt x="34417" y="2448902"/>
                  </a:lnTo>
                  <a:lnTo>
                    <a:pt x="35034" y="2450053"/>
                  </a:lnTo>
                  <a:lnTo>
                    <a:pt x="34597" y="2448902"/>
                  </a:lnTo>
                  <a:close/>
                </a:path>
                <a:path w="2673985" h="2656840">
                  <a:moveTo>
                    <a:pt x="23368" y="2321890"/>
                  </a:moveTo>
                  <a:lnTo>
                    <a:pt x="7112" y="2368181"/>
                  </a:lnTo>
                  <a:lnTo>
                    <a:pt x="0" y="2408199"/>
                  </a:lnTo>
                  <a:lnTo>
                    <a:pt x="28448" y="2411044"/>
                  </a:lnTo>
                  <a:lnTo>
                    <a:pt x="29591" y="2398763"/>
                  </a:lnTo>
                  <a:lnTo>
                    <a:pt x="31876" y="2387320"/>
                  </a:lnTo>
                  <a:lnTo>
                    <a:pt x="43434" y="2349144"/>
                  </a:lnTo>
                  <a:lnTo>
                    <a:pt x="49911" y="2332621"/>
                  </a:lnTo>
                  <a:lnTo>
                    <a:pt x="23368" y="2321890"/>
                  </a:lnTo>
                  <a:close/>
                </a:path>
                <a:path w="2673985" h="2656840">
                  <a:moveTo>
                    <a:pt x="66548" y="2216327"/>
                  </a:moveTo>
                  <a:lnTo>
                    <a:pt x="54482" y="2247798"/>
                  </a:lnTo>
                  <a:lnTo>
                    <a:pt x="41021" y="2279764"/>
                  </a:lnTo>
                  <a:lnTo>
                    <a:pt x="34417" y="2295296"/>
                  </a:lnTo>
                  <a:lnTo>
                    <a:pt x="60706" y="2306434"/>
                  </a:lnTo>
                  <a:lnTo>
                    <a:pt x="67310" y="2290902"/>
                  </a:lnTo>
                  <a:lnTo>
                    <a:pt x="80772" y="2258860"/>
                  </a:lnTo>
                  <a:lnTo>
                    <a:pt x="93218" y="2226589"/>
                  </a:lnTo>
                  <a:lnTo>
                    <a:pt x="66548" y="2216327"/>
                  </a:lnTo>
                  <a:close/>
                </a:path>
                <a:path w="2673985" h="2656840">
                  <a:moveTo>
                    <a:pt x="93853" y="2108911"/>
                  </a:moveTo>
                  <a:lnTo>
                    <a:pt x="83819" y="2161235"/>
                  </a:lnTo>
                  <a:lnTo>
                    <a:pt x="75311" y="2189886"/>
                  </a:lnTo>
                  <a:lnTo>
                    <a:pt x="102488" y="2198852"/>
                  </a:lnTo>
                  <a:lnTo>
                    <a:pt x="115950" y="2149246"/>
                  </a:lnTo>
                  <a:lnTo>
                    <a:pt x="122174" y="2112937"/>
                  </a:lnTo>
                  <a:lnTo>
                    <a:pt x="93853" y="2108911"/>
                  </a:lnTo>
                  <a:close/>
                </a:path>
                <a:path w="2673985" h="2656840">
                  <a:moveTo>
                    <a:pt x="97662" y="1996719"/>
                  </a:moveTo>
                  <a:lnTo>
                    <a:pt x="97533" y="2020277"/>
                  </a:lnTo>
                  <a:lnTo>
                    <a:pt x="97273" y="2042883"/>
                  </a:lnTo>
                  <a:lnTo>
                    <a:pt x="96900" y="2063838"/>
                  </a:lnTo>
                  <a:lnTo>
                    <a:pt x="96266" y="2081974"/>
                  </a:lnTo>
                  <a:lnTo>
                    <a:pt x="124841" y="2082990"/>
                  </a:lnTo>
                  <a:lnTo>
                    <a:pt x="125475" y="2064867"/>
                  </a:lnTo>
                  <a:lnTo>
                    <a:pt x="125862" y="2042388"/>
                  </a:lnTo>
                  <a:lnTo>
                    <a:pt x="126111" y="2020277"/>
                  </a:lnTo>
                  <a:lnTo>
                    <a:pt x="126111" y="1996833"/>
                  </a:lnTo>
                  <a:lnTo>
                    <a:pt x="97662" y="1996719"/>
                  </a:lnTo>
                  <a:close/>
                </a:path>
                <a:path w="2673985" h="2656840">
                  <a:moveTo>
                    <a:pt x="97917" y="1882393"/>
                  </a:moveTo>
                  <a:lnTo>
                    <a:pt x="97790" y="1948814"/>
                  </a:lnTo>
                  <a:lnTo>
                    <a:pt x="97662" y="1968144"/>
                  </a:lnTo>
                  <a:lnTo>
                    <a:pt x="126237" y="1968258"/>
                  </a:lnTo>
                  <a:lnTo>
                    <a:pt x="126365" y="1948814"/>
                  </a:lnTo>
                  <a:lnTo>
                    <a:pt x="126492" y="1882520"/>
                  </a:lnTo>
                  <a:lnTo>
                    <a:pt x="97917" y="1882393"/>
                  </a:lnTo>
                  <a:close/>
                </a:path>
                <a:path w="2673985" h="2656840">
                  <a:moveTo>
                    <a:pt x="98298" y="1768093"/>
                  </a:moveTo>
                  <a:lnTo>
                    <a:pt x="98171" y="1818512"/>
                  </a:lnTo>
                  <a:lnTo>
                    <a:pt x="98043" y="1853818"/>
                  </a:lnTo>
                  <a:lnTo>
                    <a:pt x="126618" y="1853945"/>
                  </a:lnTo>
                  <a:lnTo>
                    <a:pt x="126746" y="1818512"/>
                  </a:lnTo>
                  <a:lnTo>
                    <a:pt x="126873" y="1768220"/>
                  </a:lnTo>
                  <a:lnTo>
                    <a:pt x="98298" y="1768093"/>
                  </a:lnTo>
                  <a:close/>
                </a:path>
                <a:path w="2673985" h="2656840">
                  <a:moveTo>
                    <a:pt x="126873" y="1653920"/>
                  </a:moveTo>
                  <a:lnTo>
                    <a:pt x="98298" y="1653920"/>
                  </a:lnTo>
                  <a:lnTo>
                    <a:pt x="98298" y="1739645"/>
                  </a:lnTo>
                  <a:lnTo>
                    <a:pt x="126873" y="1739645"/>
                  </a:lnTo>
                  <a:lnTo>
                    <a:pt x="126873" y="1653920"/>
                  </a:lnTo>
                  <a:close/>
                </a:path>
                <a:path w="2673985" h="2656840">
                  <a:moveTo>
                    <a:pt x="126873" y="1539620"/>
                  </a:moveTo>
                  <a:lnTo>
                    <a:pt x="98298" y="1539620"/>
                  </a:lnTo>
                  <a:lnTo>
                    <a:pt x="98298" y="1625345"/>
                  </a:lnTo>
                  <a:lnTo>
                    <a:pt x="126873" y="1625345"/>
                  </a:lnTo>
                  <a:lnTo>
                    <a:pt x="126873" y="1539620"/>
                  </a:lnTo>
                  <a:close/>
                </a:path>
                <a:path w="2673985" h="2656840">
                  <a:moveTo>
                    <a:pt x="126618" y="1425193"/>
                  </a:moveTo>
                  <a:lnTo>
                    <a:pt x="98043" y="1425320"/>
                  </a:lnTo>
                  <a:lnTo>
                    <a:pt x="98298" y="1511045"/>
                  </a:lnTo>
                  <a:lnTo>
                    <a:pt x="126873" y="1510918"/>
                  </a:lnTo>
                  <a:lnTo>
                    <a:pt x="126618" y="1425193"/>
                  </a:lnTo>
                  <a:close/>
                </a:path>
                <a:path w="2673985" h="2656840">
                  <a:moveTo>
                    <a:pt x="126365" y="1310893"/>
                  </a:moveTo>
                  <a:lnTo>
                    <a:pt x="97790" y="1311020"/>
                  </a:lnTo>
                  <a:lnTo>
                    <a:pt x="97917" y="1396745"/>
                  </a:lnTo>
                  <a:lnTo>
                    <a:pt x="126492" y="1396618"/>
                  </a:lnTo>
                  <a:lnTo>
                    <a:pt x="126365" y="1310893"/>
                  </a:lnTo>
                  <a:close/>
                </a:path>
                <a:path w="2673985" h="2656840">
                  <a:moveTo>
                    <a:pt x="125984" y="1196593"/>
                  </a:moveTo>
                  <a:lnTo>
                    <a:pt x="97409" y="1196720"/>
                  </a:lnTo>
                  <a:lnTo>
                    <a:pt x="97662" y="1277111"/>
                  </a:lnTo>
                  <a:lnTo>
                    <a:pt x="97662" y="1282445"/>
                  </a:lnTo>
                  <a:lnTo>
                    <a:pt x="126237" y="1282318"/>
                  </a:lnTo>
                  <a:lnTo>
                    <a:pt x="126237" y="1277111"/>
                  </a:lnTo>
                  <a:lnTo>
                    <a:pt x="125984" y="1196593"/>
                  </a:lnTo>
                  <a:close/>
                </a:path>
                <a:path w="2673985" h="2656840">
                  <a:moveTo>
                    <a:pt x="125475" y="1082293"/>
                  </a:moveTo>
                  <a:lnTo>
                    <a:pt x="96900" y="1082420"/>
                  </a:lnTo>
                  <a:lnTo>
                    <a:pt x="96900" y="1088643"/>
                  </a:lnTo>
                  <a:lnTo>
                    <a:pt x="97155" y="1151762"/>
                  </a:lnTo>
                  <a:lnTo>
                    <a:pt x="97281" y="1168145"/>
                  </a:lnTo>
                  <a:lnTo>
                    <a:pt x="125856" y="1168018"/>
                  </a:lnTo>
                  <a:lnTo>
                    <a:pt x="125730" y="1151635"/>
                  </a:lnTo>
                  <a:lnTo>
                    <a:pt x="125476" y="1088643"/>
                  </a:lnTo>
                  <a:lnTo>
                    <a:pt x="125475" y="1082293"/>
                  </a:lnTo>
                  <a:close/>
                </a:path>
                <a:path w="2673985" h="2656840">
                  <a:moveTo>
                    <a:pt x="124841" y="967993"/>
                  </a:moveTo>
                  <a:lnTo>
                    <a:pt x="96266" y="968120"/>
                  </a:lnTo>
                  <a:lnTo>
                    <a:pt x="96519" y="1024635"/>
                  </a:lnTo>
                  <a:lnTo>
                    <a:pt x="96774" y="1053845"/>
                  </a:lnTo>
                  <a:lnTo>
                    <a:pt x="125349" y="1053718"/>
                  </a:lnTo>
                  <a:lnTo>
                    <a:pt x="125094" y="1024508"/>
                  </a:lnTo>
                  <a:lnTo>
                    <a:pt x="124841" y="967993"/>
                  </a:lnTo>
                  <a:close/>
                </a:path>
                <a:path w="2673985" h="2656840">
                  <a:moveTo>
                    <a:pt x="123951" y="853693"/>
                  </a:moveTo>
                  <a:lnTo>
                    <a:pt x="95376" y="853820"/>
                  </a:lnTo>
                  <a:lnTo>
                    <a:pt x="95631" y="894079"/>
                  </a:lnTo>
                  <a:lnTo>
                    <a:pt x="96012" y="939545"/>
                  </a:lnTo>
                  <a:lnTo>
                    <a:pt x="124587" y="939418"/>
                  </a:lnTo>
                  <a:lnTo>
                    <a:pt x="124206" y="893825"/>
                  </a:lnTo>
                  <a:lnTo>
                    <a:pt x="123951" y="853693"/>
                  </a:lnTo>
                  <a:close/>
                </a:path>
                <a:path w="2673985" h="2656840">
                  <a:moveTo>
                    <a:pt x="123190" y="739393"/>
                  </a:moveTo>
                  <a:lnTo>
                    <a:pt x="94615" y="739647"/>
                  </a:lnTo>
                  <a:lnTo>
                    <a:pt x="94742" y="760348"/>
                  </a:lnTo>
                  <a:lnTo>
                    <a:pt x="95250" y="825245"/>
                  </a:lnTo>
                  <a:lnTo>
                    <a:pt x="123825" y="825118"/>
                  </a:lnTo>
                  <a:lnTo>
                    <a:pt x="123317" y="760094"/>
                  </a:lnTo>
                  <a:lnTo>
                    <a:pt x="123190" y="739393"/>
                  </a:lnTo>
                  <a:close/>
                </a:path>
                <a:path w="2673985" h="2656840">
                  <a:moveTo>
                    <a:pt x="122174" y="625093"/>
                  </a:moveTo>
                  <a:lnTo>
                    <a:pt x="93599" y="625347"/>
                  </a:lnTo>
                  <a:lnTo>
                    <a:pt x="94106" y="692403"/>
                  </a:lnTo>
                  <a:lnTo>
                    <a:pt x="94361" y="711072"/>
                  </a:lnTo>
                  <a:lnTo>
                    <a:pt x="122936" y="710818"/>
                  </a:lnTo>
                  <a:lnTo>
                    <a:pt x="122681" y="692149"/>
                  </a:lnTo>
                  <a:lnTo>
                    <a:pt x="122174" y="625093"/>
                  </a:lnTo>
                  <a:close/>
                </a:path>
                <a:path w="2673985" h="2656840">
                  <a:moveTo>
                    <a:pt x="121285" y="510793"/>
                  </a:moveTo>
                  <a:lnTo>
                    <a:pt x="92710" y="511047"/>
                  </a:lnTo>
                  <a:lnTo>
                    <a:pt x="93344" y="596772"/>
                  </a:lnTo>
                  <a:lnTo>
                    <a:pt x="121919" y="596518"/>
                  </a:lnTo>
                  <a:lnTo>
                    <a:pt x="121285" y="510793"/>
                  </a:lnTo>
                  <a:close/>
                </a:path>
                <a:path w="2673985" h="2656840">
                  <a:moveTo>
                    <a:pt x="120142" y="396493"/>
                  </a:moveTo>
                  <a:lnTo>
                    <a:pt x="91567" y="396747"/>
                  </a:lnTo>
                  <a:lnTo>
                    <a:pt x="92456" y="482472"/>
                  </a:lnTo>
                  <a:lnTo>
                    <a:pt x="121031" y="482218"/>
                  </a:lnTo>
                  <a:lnTo>
                    <a:pt x="120142" y="396493"/>
                  </a:lnTo>
                  <a:close/>
                </a:path>
                <a:path w="2673985" h="2656840">
                  <a:moveTo>
                    <a:pt x="119125" y="282193"/>
                  </a:moveTo>
                  <a:lnTo>
                    <a:pt x="90550" y="282447"/>
                  </a:lnTo>
                  <a:lnTo>
                    <a:pt x="91059" y="345566"/>
                  </a:lnTo>
                  <a:lnTo>
                    <a:pt x="91312" y="368172"/>
                  </a:lnTo>
                  <a:lnTo>
                    <a:pt x="119887" y="367918"/>
                  </a:lnTo>
                  <a:lnTo>
                    <a:pt x="119634" y="345312"/>
                  </a:lnTo>
                  <a:lnTo>
                    <a:pt x="119125" y="282193"/>
                  </a:lnTo>
                  <a:close/>
                </a:path>
                <a:path w="2673985" h="2656840">
                  <a:moveTo>
                    <a:pt x="118382" y="205790"/>
                  </a:moveTo>
                  <a:lnTo>
                    <a:pt x="89808" y="206070"/>
                  </a:lnTo>
                  <a:lnTo>
                    <a:pt x="90297" y="253872"/>
                  </a:lnTo>
                  <a:lnTo>
                    <a:pt x="118872" y="253618"/>
                  </a:lnTo>
                  <a:lnTo>
                    <a:pt x="118382" y="205790"/>
                  </a:lnTo>
                  <a:close/>
                </a:path>
                <a:path w="2673985" h="2656840">
                  <a:moveTo>
                    <a:pt x="102743" y="62991"/>
                  </a:moveTo>
                  <a:lnTo>
                    <a:pt x="32638" y="206628"/>
                  </a:lnTo>
                  <a:lnTo>
                    <a:pt x="89808" y="206070"/>
                  </a:lnTo>
                  <a:lnTo>
                    <a:pt x="89662" y="191769"/>
                  </a:lnTo>
                  <a:lnTo>
                    <a:pt x="168496" y="191515"/>
                  </a:lnTo>
                  <a:lnTo>
                    <a:pt x="102743" y="62991"/>
                  </a:lnTo>
                  <a:close/>
                </a:path>
                <a:path w="2673985" h="2656840">
                  <a:moveTo>
                    <a:pt x="118237" y="191515"/>
                  </a:moveTo>
                  <a:lnTo>
                    <a:pt x="89662" y="191769"/>
                  </a:lnTo>
                  <a:lnTo>
                    <a:pt x="89808" y="206070"/>
                  </a:lnTo>
                  <a:lnTo>
                    <a:pt x="118382" y="205790"/>
                  </a:lnTo>
                  <a:lnTo>
                    <a:pt x="118237" y="191515"/>
                  </a:lnTo>
                  <a:close/>
                </a:path>
                <a:path w="2673985" h="2656840">
                  <a:moveTo>
                    <a:pt x="168496" y="191515"/>
                  </a:moveTo>
                  <a:lnTo>
                    <a:pt x="118237" y="191515"/>
                  </a:lnTo>
                  <a:lnTo>
                    <a:pt x="118382" y="205790"/>
                  </a:lnTo>
                  <a:lnTo>
                    <a:pt x="175513" y="205231"/>
                  </a:lnTo>
                  <a:lnTo>
                    <a:pt x="168496" y="191515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41680" y="1828800"/>
              <a:ext cx="5928360" cy="115316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926080" y="1859280"/>
              <a:ext cx="1539240" cy="114300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97560" y="1864359"/>
              <a:ext cx="5821680" cy="1046480"/>
            </a:xfrm>
            <a:custGeom>
              <a:avLst/>
              <a:gdLst/>
              <a:ahLst/>
              <a:cxnLst/>
              <a:rect l="l" t="t" r="r" b="b"/>
              <a:pathLst>
                <a:path w="5821680" h="1046480">
                  <a:moveTo>
                    <a:pt x="5821679" y="0"/>
                  </a:moveTo>
                  <a:lnTo>
                    <a:pt x="0" y="0"/>
                  </a:lnTo>
                  <a:lnTo>
                    <a:pt x="0" y="1046480"/>
                  </a:lnTo>
                  <a:lnTo>
                    <a:pt x="5821679" y="1046480"/>
                  </a:lnTo>
                  <a:lnTo>
                    <a:pt x="5821679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797559" y="1864360"/>
            <a:ext cx="5821680" cy="1046480"/>
          </a:xfrm>
          <a:prstGeom prst="rect">
            <a:avLst/>
          </a:prstGeom>
          <a:ln w="9525">
            <a:solidFill>
              <a:srgbClr val="7E7E7E"/>
            </a:solidFill>
          </a:ln>
        </p:spPr>
        <p:txBody>
          <a:bodyPr vert="horz" wrap="square" lIns="0" tIns="89535" rIns="0" bIns="0" rtlCol="0">
            <a:spAutoFit/>
          </a:bodyPr>
          <a:lstStyle/>
          <a:p>
            <a:pPr marR="5080" algn="ctr">
              <a:lnSpc>
                <a:spcPts val="2190"/>
              </a:lnSpc>
              <a:spcBef>
                <a:spcPts val="705"/>
              </a:spcBef>
            </a:pPr>
            <a:r>
              <a:rPr sz="1850" spc="-5" dirty="0">
                <a:solidFill>
                  <a:srgbClr val="006FD7"/>
                </a:solidFill>
                <a:latin typeface="Calibri"/>
                <a:cs typeface="Calibri"/>
              </a:rPr>
              <a:t>SWIM</a:t>
            </a:r>
            <a:endParaRPr sz="1850" dirty="0">
              <a:latin typeface="Calibri"/>
              <a:cs typeface="Calibri"/>
            </a:endParaRPr>
          </a:p>
          <a:p>
            <a:pPr marL="2321560" marR="2334895" indent="3175" algn="ctr">
              <a:lnSpc>
                <a:spcPts val="2160"/>
              </a:lnSpc>
              <a:spcBef>
                <a:spcPts val="95"/>
              </a:spcBef>
            </a:pPr>
            <a:r>
              <a:rPr sz="1850" spc="-20" dirty="0">
                <a:solidFill>
                  <a:srgbClr val="006FD7"/>
                </a:solidFill>
                <a:latin typeface="Calibri"/>
                <a:cs typeface="Calibri"/>
              </a:rPr>
              <a:t>Enabled </a:t>
            </a:r>
            <a:r>
              <a:rPr sz="1850" spc="-15" dirty="0">
                <a:solidFill>
                  <a:srgbClr val="006FD7"/>
                </a:solidFill>
                <a:latin typeface="Calibri"/>
                <a:cs typeface="Calibri"/>
              </a:rPr>
              <a:t> </a:t>
            </a:r>
            <a:r>
              <a:rPr sz="1850" spc="-35" dirty="0">
                <a:solidFill>
                  <a:srgbClr val="006FD7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006FD7"/>
                </a:solidFill>
                <a:latin typeface="Calibri"/>
                <a:cs typeface="Calibri"/>
              </a:rPr>
              <a:t>pp</a:t>
            </a:r>
            <a:r>
              <a:rPr sz="1850" spc="-30" dirty="0">
                <a:solidFill>
                  <a:srgbClr val="006FD7"/>
                </a:solidFill>
                <a:latin typeface="Calibri"/>
                <a:cs typeface="Calibri"/>
              </a:rPr>
              <a:t>li</a:t>
            </a:r>
            <a:r>
              <a:rPr sz="1850" spc="10" dirty="0">
                <a:solidFill>
                  <a:srgbClr val="006FD7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006FD7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006FD7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006FD7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006FD7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006FD7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006FD7"/>
                </a:solidFill>
                <a:latin typeface="Calibri"/>
                <a:cs typeface="Calibri"/>
              </a:rPr>
              <a:t>s</a:t>
            </a:r>
            <a:endParaRPr sz="1850" dirty="0">
              <a:latin typeface="Calibri"/>
              <a:cs typeface="Calibri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511040" y="3312159"/>
            <a:ext cx="1935480" cy="726439"/>
          </a:xfrm>
          <a:prstGeom prst="rect">
            <a:avLst/>
          </a:prstGeom>
        </p:spPr>
      </p:pic>
      <p:sp>
        <p:nvSpPr>
          <p:cNvPr id="38" name="object 38"/>
          <p:cNvSpPr txBox="1"/>
          <p:nvPr/>
        </p:nvSpPr>
        <p:spPr>
          <a:xfrm>
            <a:off x="4815459" y="3011741"/>
            <a:ext cx="1335405" cy="850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Qualified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Arial"/>
                <a:cs typeface="Arial"/>
              </a:rPr>
              <a:t>party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ts val="1710"/>
              </a:lnSpc>
              <a:spcBef>
                <a:spcPts val="1150"/>
              </a:spcBef>
            </a:pP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ATM</a:t>
            </a:r>
            <a:endParaRPr sz="1450">
              <a:latin typeface="Arial"/>
              <a:cs typeface="Arial"/>
            </a:endParaRPr>
          </a:p>
          <a:p>
            <a:pPr algn="ctr">
              <a:lnSpc>
                <a:spcPts val="1710"/>
              </a:lnSpc>
            </a:pPr>
            <a:r>
              <a:rPr sz="1450" spc="-15" dirty="0">
                <a:solidFill>
                  <a:srgbClr val="FFFFFF"/>
                </a:solidFill>
                <a:latin typeface="Arial"/>
                <a:cs typeface="Arial"/>
              </a:rPr>
              <a:t>information</a:t>
            </a:r>
            <a:endParaRPr sz="1450">
              <a:latin typeface="Arial"/>
              <a:cs typeface="Arial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955039" y="3312159"/>
            <a:ext cx="1925320" cy="726439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1306194" y="3125437"/>
            <a:ext cx="1492885" cy="73660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600" spc="-20" dirty="0">
                <a:solidFill>
                  <a:srgbClr val="FFFFFF"/>
                </a:solidFill>
                <a:latin typeface="Arial"/>
                <a:cs typeface="Arial"/>
              </a:rPr>
              <a:t>Qualified</a:t>
            </a:r>
            <a:r>
              <a:rPr sz="1600" spc="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parties</a:t>
            </a:r>
            <a:endParaRPr sz="1600">
              <a:latin typeface="Arial"/>
              <a:cs typeface="Arial"/>
            </a:endParaRPr>
          </a:p>
          <a:p>
            <a:pPr marR="263525" algn="ctr">
              <a:lnSpc>
                <a:spcPts val="1710"/>
              </a:lnSpc>
              <a:spcBef>
                <a:spcPts val="114"/>
              </a:spcBef>
            </a:pPr>
            <a:r>
              <a:rPr sz="1450" spc="-10" dirty="0">
                <a:solidFill>
                  <a:srgbClr val="FFFFFF"/>
                </a:solidFill>
                <a:latin typeface="Arial"/>
                <a:cs typeface="Arial"/>
              </a:rPr>
              <a:t>ATM</a:t>
            </a:r>
            <a:endParaRPr sz="1450">
              <a:latin typeface="Arial"/>
              <a:cs typeface="Arial"/>
            </a:endParaRPr>
          </a:p>
          <a:p>
            <a:pPr marR="262890" algn="ctr">
              <a:lnSpc>
                <a:spcPts val="1710"/>
              </a:lnSpc>
            </a:pPr>
            <a:r>
              <a:rPr sz="1450" spc="-15" dirty="0">
                <a:solidFill>
                  <a:srgbClr val="FFFFFF"/>
                </a:solidFill>
                <a:latin typeface="Arial"/>
                <a:cs typeface="Arial"/>
              </a:rPr>
              <a:t>information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219835" y="2032571"/>
            <a:ext cx="7167245" cy="1193800"/>
            <a:chOff x="1219835" y="2032571"/>
            <a:chExt cx="7167245" cy="1193800"/>
          </a:xfrm>
        </p:grpSpPr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29360" y="2042159"/>
              <a:ext cx="1381760" cy="731520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224597" y="2037333"/>
              <a:ext cx="1391285" cy="741045"/>
            </a:xfrm>
            <a:custGeom>
              <a:avLst/>
              <a:gdLst/>
              <a:ahLst/>
              <a:cxnLst/>
              <a:rect l="l" t="t" r="r" b="b"/>
              <a:pathLst>
                <a:path w="1391285" h="741044">
                  <a:moveTo>
                    <a:pt x="0" y="741045"/>
                  </a:moveTo>
                  <a:lnTo>
                    <a:pt x="1391285" y="741045"/>
                  </a:lnTo>
                  <a:lnTo>
                    <a:pt x="1391285" y="0"/>
                  </a:lnTo>
                  <a:lnTo>
                    <a:pt x="0" y="0"/>
                  </a:lnTo>
                  <a:lnTo>
                    <a:pt x="0" y="741045"/>
                  </a:lnTo>
                  <a:close/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805680" y="2042159"/>
              <a:ext cx="1351279" cy="82296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800854" y="2037333"/>
              <a:ext cx="1360805" cy="832485"/>
            </a:xfrm>
            <a:custGeom>
              <a:avLst/>
              <a:gdLst/>
              <a:ahLst/>
              <a:cxnLst/>
              <a:rect l="l" t="t" r="r" b="b"/>
              <a:pathLst>
                <a:path w="1360804" h="832485">
                  <a:moveTo>
                    <a:pt x="0" y="832485"/>
                  </a:moveTo>
                  <a:lnTo>
                    <a:pt x="1360804" y="832485"/>
                  </a:lnTo>
                  <a:lnTo>
                    <a:pt x="1360804" y="0"/>
                  </a:lnTo>
                  <a:lnTo>
                    <a:pt x="0" y="0"/>
                  </a:lnTo>
                  <a:lnTo>
                    <a:pt x="0" y="832485"/>
                  </a:lnTo>
                  <a:close/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847839" y="2407919"/>
              <a:ext cx="1539240" cy="817879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7075551" y="2523172"/>
            <a:ext cx="1103630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SWIM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Governance</a:t>
            </a:r>
            <a:endParaRPr sz="16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36</a:t>
            </a:fld>
            <a:endParaRPr spc="-1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837" y="80899"/>
            <a:ext cx="4117340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800" b="1" spc="-60" dirty="0">
                <a:solidFill>
                  <a:srgbClr val="4E87C6"/>
                </a:solidFill>
                <a:latin typeface="Calibri"/>
                <a:cs typeface="Calibri"/>
              </a:rPr>
              <a:t>WHAT</a:t>
            </a:r>
            <a:r>
              <a:rPr sz="2800" b="1" spc="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ABOUT</a:t>
            </a:r>
            <a:r>
              <a:rPr sz="2800" b="1" spc="-10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SECURITY?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CYBERSECURITY</a:t>
            </a:r>
            <a:r>
              <a:rPr sz="2800" b="1" spc="-10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4E87C6"/>
                </a:solidFill>
                <a:latin typeface="Calibri"/>
                <a:cs typeface="Calibri"/>
              </a:rPr>
              <a:t>IS</a:t>
            </a:r>
            <a:r>
              <a:rPr sz="2800" b="1" spc="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28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MUST!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4233" y="1640012"/>
            <a:ext cx="3121397" cy="199918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09221" y="1562555"/>
            <a:ext cx="3190386" cy="2054329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925320" y="1254760"/>
            <a:ext cx="1178560" cy="243840"/>
          </a:xfrm>
          <a:custGeom>
            <a:avLst/>
            <a:gdLst/>
            <a:ahLst/>
            <a:cxnLst/>
            <a:rect l="l" t="t" r="r" b="b"/>
            <a:pathLst>
              <a:path w="1178560" h="243840">
                <a:moveTo>
                  <a:pt x="0" y="40639"/>
                </a:moveTo>
                <a:lnTo>
                  <a:pt x="3188" y="24806"/>
                </a:lnTo>
                <a:lnTo>
                  <a:pt x="11890" y="11890"/>
                </a:lnTo>
                <a:lnTo>
                  <a:pt x="24806" y="3188"/>
                </a:lnTo>
                <a:lnTo>
                  <a:pt x="40640" y="0"/>
                </a:lnTo>
                <a:lnTo>
                  <a:pt x="1137920" y="0"/>
                </a:lnTo>
                <a:lnTo>
                  <a:pt x="1153753" y="3188"/>
                </a:lnTo>
                <a:lnTo>
                  <a:pt x="1166669" y="11890"/>
                </a:lnTo>
                <a:lnTo>
                  <a:pt x="1175371" y="24806"/>
                </a:lnTo>
                <a:lnTo>
                  <a:pt x="1178560" y="40639"/>
                </a:lnTo>
                <a:lnTo>
                  <a:pt x="1178560" y="203200"/>
                </a:lnTo>
                <a:lnTo>
                  <a:pt x="1175371" y="219033"/>
                </a:lnTo>
                <a:lnTo>
                  <a:pt x="1166669" y="231949"/>
                </a:lnTo>
                <a:lnTo>
                  <a:pt x="1153753" y="240651"/>
                </a:lnTo>
                <a:lnTo>
                  <a:pt x="1137920" y="243839"/>
                </a:lnTo>
                <a:lnTo>
                  <a:pt x="40640" y="243839"/>
                </a:lnTo>
                <a:lnTo>
                  <a:pt x="24806" y="240651"/>
                </a:lnTo>
                <a:lnTo>
                  <a:pt x="11890" y="231949"/>
                </a:lnTo>
                <a:lnTo>
                  <a:pt x="3188" y="219033"/>
                </a:lnTo>
                <a:lnTo>
                  <a:pt x="0" y="203200"/>
                </a:lnTo>
                <a:lnTo>
                  <a:pt x="0" y="40639"/>
                </a:lnTo>
                <a:close/>
              </a:path>
            </a:pathLst>
          </a:custGeom>
          <a:ln w="25400">
            <a:solidFill>
              <a:srgbClr val="4E87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241295" y="1230947"/>
            <a:ext cx="53149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96279" y="1122680"/>
            <a:ext cx="1148080" cy="233679"/>
          </a:xfrm>
          <a:custGeom>
            <a:avLst/>
            <a:gdLst/>
            <a:ahLst/>
            <a:cxnLst/>
            <a:rect l="l" t="t" r="r" b="b"/>
            <a:pathLst>
              <a:path w="1148079" h="233680">
                <a:moveTo>
                  <a:pt x="0" y="38989"/>
                </a:moveTo>
                <a:lnTo>
                  <a:pt x="3055" y="23788"/>
                </a:lnTo>
                <a:lnTo>
                  <a:pt x="11398" y="11398"/>
                </a:lnTo>
                <a:lnTo>
                  <a:pt x="23788" y="3055"/>
                </a:lnTo>
                <a:lnTo>
                  <a:pt x="38989" y="0"/>
                </a:lnTo>
                <a:lnTo>
                  <a:pt x="1109091" y="0"/>
                </a:lnTo>
                <a:lnTo>
                  <a:pt x="1124291" y="3055"/>
                </a:lnTo>
                <a:lnTo>
                  <a:pt x="1136681" y="11398"/>
                </a:lnTo>
                <a:lnTo>
                  <a:pt x="1145024" y="23788"/>
                </a:lnTo>
                <a:lnTo>
                  <a:pt x="1148079" y="38989"/>
                </a:lnTo>
                <a:lnTo>
                  <a:pt x="1148079" y="194691"/>
                </a:lnTo>
                <a:lnTo>
                  <a:pt x="1145024" y="209891"/>
                </a:lnTo>
                <a:lnTo>
                  <a:pt x="1136681" y="222281"/>
                </a:lnTo>
                <a:lnTo>
                  <a:pt x="1124291" y="230624"/>
                </a:lnTo>
                <a:lnTo>
                  <a:pt x="1109091" y="233680"/>
                </a:lnTo>
                <a:lnTo>
                  <a:pt x="38989" y="233680"/>
                </a:lnTo>
                <a:lnTo>
                  <a:pt x="23788" y="230624"/>
                </a:lnTo>
                <a:lnTo>
                  <a:pt x="11398" y="222281"/>
                </a:lnTo>
                <a:lnTo>
                  <a:pt x="3055" y="209891"/>
                </a:lnTo>
                <a:lnTo>
                  <a:pt x="0" y="194691"/>
                </a:lnTo>
                <a:lnTo>
                  <a:pt x="0" y="38989"/>
                </a:lnTo>
                <a:close/>
              </a:path>
            </a:pathLst>
          </a:custGeom>
          <a:ln w="25399">
            <a:solidFill>
              <a:srgbClr val="4E87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874384" y="1096327"/>
            <a:ext cx="99250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TOMORROW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74895" y="3864292"/>
            <a:ext cx="2626995" cy="2467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180" marR="5080" indent="-285115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15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-90" dirty="0">
                <a:solidFill>
                  <a:srgbClr val="00428F"/>
                </a:solidFill>
                <a:latin typeface="Calibri"/>
                <a:cs typeface="Calibri"/>
              </a:rPr>
              <a:t>k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h</a:t>
            </a:r>
            <a:r>
              <a:rPr sz="1600" spc="-5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spc="-4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er</a:t>
            </a:r>
            <a:r>
              <a:rPr sz="1600" spc="-12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em</a:t>
            </a:r>
            <a:r>
              <a:rPr sz="1600" spc="-12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f  </a:t>
            </a:r>
            <a:r>
              <a:rPr sz="1600" spc="5" dirty="0">
                <a:solidFill>
                  <a:srgbClr val="00428F"/>
                </a:solidFill>
                <a:latin typeface="Calibri"/>
                <a:cs typeface="Calibri"/>
              </a:rPr>
              <a:t>systems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3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ub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li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-16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-25" dirty="0">
                <a:solidFill>
                  <a:srgbClr val="00428F"/>
                </a:solidFill>
                <a:latin typeface="Calibri"/>
                <a:cs typeface="Calibri"/>
              </a:rPr>
              <a:t>w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k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re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ed</a:t>
            </a:r>
            <a:r>
              <a:rPr sz="16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600" spc="-5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25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-1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spc="15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30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spc="-9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40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-4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re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15" dirty="0">
                <a:solidFill>
                  <a:srgbClr val="00428F"/>
                </a:solidFill>
                <a:latin typeface="Calibri"/>
                <a:cs typeface="Calibri"/>
              </a:rPr>
              <a:t>High</a:t>
            </a:r>
            <a:r>
              <a:rPr sz="1600" spc="-3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connectivity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re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ed</a:t>
            </a:r>
            <a:r>
              <a:rPr sz="16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5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endParaRPr sz="1600">
              <a:latin typeface="Calibri"/>
              <a:cs typeface="Calibri"/>
            </a:endParaRPr>
          </a:p>
          <a:p>
            <a:pPr marL="347980" algn="ctr">
              <a:lnSpc>
                <a:spcPct val="100000"/>
              </a:lnSpc>
            </a:pP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=</a:t>
            </a:r>
            <a:endParaRPr sz="1600">
              <a:latin typeface="Calibri"/>
              <a:cs typeface="Calibri"/>
            </a:endParaRPr>
          </a:p>
          <a:p>
            <a:pPr marL="359410" algn="ctr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High</a:t>
            </a:r>
            <a:r>
              <a:rPr sz="1600" b="1" spc="-4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exposure</a:t>
            </a:r>
            <a:endParaRPr sz="1600">
              <a:latin typeface="Calibri"/>
              <a:cs typeface="Calibri"/>
            </a:endParaRPr>
          </a:p>
          <a:p>
            <a:pPr marL="355600" algn="ctr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High</a:t>
            </a:r>
            <a:r>
              <a:rPr sz="1600" b="1" spc="-6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00428F"/>
                </a:solidFill>
                <a:latin typeface="Calibri"/>
                <a:cs typeface="Calibri"/>
              </a:rPr>
              <a:t>impact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20444" y="3998912"/>
            <a:ext cx="2815590" cy="197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2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spc="-35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ems</a:t>
            </a:r>
            <a:r>
              <a:rPr sz="1600" spc="-11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600" spc="-9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-30" dirty="0">
                <a:solidFill>
                  <a:srgbClr val="00428F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k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3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oi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-10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spc="-9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oi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-10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mm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un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5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3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h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spc="-9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600" spc="-10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600" spc="-40" dirty="0">
                <a:solidFill>
                  <a:srgbClr val="00428F"/>
                </a:solidFill>
                <a:latin typeface="Calibri"/>
                <a:cs typeface="Calibri"/>
              </a:rPr>
              <a:t>uc</a:t>
            </a:r>
            <a:r>
              <a:rPr sz="1600" spc="2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re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-5" dirty="0">
                <a:solidFill>
                  <a:srgbClr val="00428F"/>
                </a:solidFill>
                <a:latin typeface="Calibri"/>
                <a:cs typeface="Calibri"/>
              </a:rPr>
              <a:t>Low</a:t>
            </a:r>
            <a:r>
              <a:rPr sz="1600" spc="-2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00428F"/>
                </a:solidFill>
                <a:latin typeface="Calibri"/>
                <a:cs typeface="Calibri"/>
              </a:rPr>
              <a:t>connectivity</a:t>
            </a:r>
            <a:endParaRPr sz="16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Wingdings"/>
              <a:buChar char=""/>
              <a:tabLst>
                <a:tab pos="297180" algn="l"/>
                <a:tab pos="297815" algn="l"/>
              </a:tabLst>
            </a:pPr>
            <a:r>
              <a:rPr sz="1600" spc="5" dirty="0">
                <a:solidFill>
                  <a:srgbClr val="00428F"/>
                </a:solidFill>
                <a:latin typeface="Calibri"/>
                <a:cs typeface="Calibri"/>
              </a:rPr>
              <a:t>Poor</a:t>
            </a:r>
            <a:r>
              <a:rPr sz="1600" spc="-7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00428F"/>
                </a:solidFill>
                <a:latin typeface="Calibri"/>
                <a:cs typeface="Calibri"/>
              </a:rPr>
              <a:t>Automation</a:t>
            </a:r>
            <a:endParaRPr sz="1600">
              <a:latin typeface="Calibri"/>
              <a:cs typeface="Calibri"/>
            </a:endParaRPr>
          </a:p>
          <a:p>
            <a:pPr marL="158750" algn="ctr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00428F"/>
                </a:solidFill>
                <a:latin typeface="Calibri"/>
                <a:cs typeface="Calibri"/>
              </a:rPr>
              <a:t>=</a:t>
            </a:r>
            <a:endParaRPr sz="1600">
              <a:latin typeface="Calibri"/>
              <a:cs typeface="Calibri"/>
            </a:endParaRPr>
          </a:p>
          <a:p>
            <a:pPr marL="866775" marR="692150" indent="-10160"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00428F"/>
                </a:solidFill>
                <a:latin typeface="Calibri"/>
                <a:cs typeface="Calibri"/>
              </a:rPr>
              <a:t>Low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exposure 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-4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b="1" spc="-25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ted</a:t>
            </a:r>
            <a:r>
              <a:rPr sz="1600" b="1" spc="-2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600" b="1" spc="-25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600" b="1" spc="1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600" b="1" spc="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600" b="1" spc="-35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600" b="1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142" y="101600"/>
            <a:ext cx="1515257" cy="802178"/>
          </a:xfrm>
          <a:prstGeom prst="rect">
            <a:avLst/>
          </a:prstGeom>
        </p:spPr>
      </p:pic>
      <p:sp>
        <p:nvSpPr>
          <p:cNvPr id="13" name="object 8">
            <a:extLst>
              <a:ext uri="{FF2B5EF4-FFF2-40B4-BE49-F238E27FC236}">
                <a16:creationId xmlns:a16="http://schemas.microsoft.com/office/drawing/2014/main" id="{03951747-3B24-4F6C-AD13-3F70BB23505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37</a:t>
            </a:fld>
            <a:endParaRPr spc="-1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9277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32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u="sng" spc="-10" dirty="0">
                <a:solidFill>
                  <a:srgbClr val="4E87C6"/>
                </a:solidFill>
                <a:uFill>
                  <a:solidFill>
                    <a:srgbClr val="4E87C6"/>
                  </a:solidFill>
                </a:uFill>
                <a:latin typeface="Calibri"/>
                <a:cs typeface="Calibri"/>
              </a:rPr>
              <a:t>securability</a:t>
            </a:r>
            <a:r>
              <a:rPr sz="3200" b="1" spc="8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3200" b="1" spc="-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239429"/>
            <a:ext cx="9144000" cy="1102995"/>
            <a:chOff x="0" y="1239429"/>
            <a:chExt cx="9144000" cy="11029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39429"/>
              <a:ext cx="9144000" cy="110249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249679"/>
              <a:ext cx="9133840" cy="1036319"/>
            </a:xfrm>
            <a:custGeom>
              <a:avLst/>
              <a:gdLst/>
              <a:ahLst/>
              <a:cxnLst/>
              <a:rect l="l" t="t" r="r" b="b"/>
              <a:pathLst>
                <a:path w="9133840" h="1036319">
                  <a:moveTo>
                    <a:pt x="9133840" y="0"/>
                  </a:moveTo>
                  <a:lnTo>
                    <a:pt x="0" y="0"/>
                  </a:lnTo>
                  <a:lnTo>
                    <a:pt x="0" y="1036320"/>
                  </a:lnTo>
                  <a:lnTo>
                    <a:pt x="9133840" y="1036320"/>
                  </a:lnTo>
                  <a:lnTo>
                    <a:pt x="9133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9400" y="1793240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80" h="335280">
                  <a:moveTo>
                    <a:pt x="0" y="0"/>
                  </a:moveTo>
                  <a:lnTo>
                    <a:pt x="777240" y="0"/>
                  </a:lnTo>
                  <a:lnTo>
                    <a:pt x="944880" y="167639"/>
                  </a:lnTo>
                  <a:lnTo>
                    <a:pt x="777240" y="335280"/>
                  </a:lnTo>
                  <a:lnTo>
                    <a:pt x="0" y="335280"/>
                  </a:lnTo>
                  <a:lnTo>
                    <a:pt x="167640" y="16763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4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01027" y="1788413"/>
            <a:ext cx="276225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spc="-10" dirty="0">
                <a:solidFill>
                  <a:srgbClr val="00428F"/>
                </a:solidFill>
                <a:latin typeface="Calibri"/>
                <a:cs typeface="Calibri"/>
              </a:rPr>
              <a:t>V0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381760" y="1706879"/>
            <a:ext cx="2951480" cy="594360"/>
            <a:chOff x="1381760" y="1706879"/>
            <a:chExt cx="2951480" cy="59436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81760" y="1757679"/>
              <a:ext cx="1061719" cy="4419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5120" y="1706879"/>
              <a:ext cx="635000" cy="5943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47800" y="1793239"/>
              <a:ext cx="944880" cy="33528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44780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80" h="335280">
                  <a:moveTo>
                    <a:pt x="0" y="0"/>
                  </a:moveTo>
                  <a:lnTo>
                    <a:pt x="777239" y="0"/>
                  </a:lnTo>
                  <a:lnTo>
                    <a:pt x="944880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40" y="16763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26640" y="1757679"/>
              <a:ext cx="1061719" cy="4419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40000" y="1706879"/>
              <a:ext cx="635000" cy="5943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92680" y="1793239"/>
              <a:ext cx="944880" cy="3352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39268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39" y="0"/>
                  </a:lnTo>
                  <a:lnTo>
                    <a:pt x="944880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39" y="16763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1520" y="1757679"/>
              <a:ext cx="1061720" cy="44196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74720" y="1706879"/>
              <a:ext cx="635000" cy="5943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37560" y="1793239"/>
              <a:ext cx="944879" cy="33528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33756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39" y="0"/>
                  </a:lnTo>
                  <a:lnTo>
                    <a:pt x="944879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39" y="16763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775079" y="1788413"/>
            <a:ext cx="2164080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56310" algn="l"/>
                <a:tab pos="1899920" algn="l"/>
              </a:tabLst>
            </a:pPr>
            <a:r>
              <a:rPr sz="1850" spc="-15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00428F"/>
                </a:solidFill>
                <a:latin typeface="Calibri"/>
                <a:cs typeface="Calibri"/>
              </a:rPr>
              <a:t>1</a:t>
            </a:r>
            <a:r>
              <a:rPr sz="1850" dirty="0">
                <a:solidFill>
                  <a:srgbClr val="00428F"/>
                </a:solidFill>
                <a:latin typeface="Calibri"/>
                <a:cs typeface="Calibri"/>
              </a:rPr>
              <a:t>	</a:t>
            </a:r>
            <a:r>
              <a:rPr sz="1850" spc="-15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00428F"/>
                </a:solidFill>
                <a:latin typeface="Calibri"/>
                <a:cs typeface="Calibri"/>
              </a:rPr>
              <a:t>2</a:t>
            </a:r>
            <a:r>
              <a:rPr sz="1850" dirty="0">
                <a:solidFill>
                  <a:srgbClr val="00428F"/>
                </a:solidFill>
                <a:latin typeface="Calibri"/>
                <a:cs typeface="Calibri"/>
              </a:rPr>
              <a:t>	</a:t>
            </a:r>
            <a:r>
              <a:rPr sz="1850" spc="-10" dirty="0">
                <a:solidFill>
                  <a:srgbClr val="00428F"/>
                </a:solidFill>
                <a:latin typeface="Calibri"/>
                <a:cs typeface="Calibri"/>
              </a:rPr>
              <a:t>V3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686300" y="1780539"/>
            <a:ext cx="2992120" cy="360680"/>
            <a:chOff x="4686300" y="1780539"/>
            <a:chExt cx="2992120" cy="360680"/>
          </a:xfrm>
        </p:grpSpPr>
        <p:sp>
          <p:nvSpPr>
            <p:cNvPr id="23" name="object 23"/>
            <p:cNvSpPr/>
            <p:nvPr/>
          </p:nvSpPr>
          <p:spPr>
            <a:xfrm>
              <a:off x="469900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777239" y="0"/>
                  </a:moveTo>
                  <a:lnTo>
                    <a:pt x="0" y="0"/>
                  </a:lnTo>
                  <a:lnTo>
                    <a:pt x="167639" y="167639"/>
                  </a:lnTo>
                  <a:lnTo>
                    <a:pt x="0" y="335280"/>
                  </a:lnTo>
                  <a:lnTo>
                    <a:pt x="777239" y="335280"/>
                  </a:lnTo>
                  <a:lnTo>
                    <a:pt x="944879" y="167639"/>
                  </a:lnTo>
                  <a:lnTo>
                    <a:pt x="777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69900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39" y="0"/>
                  </a:lnTo>
                  <a:lnTo>
                    <a:pt x="944879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39" y="16763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4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69468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777240" y="0"/>
                  </a:moveTo>
                  <a:lnTo>
                    <a:pt x="0" y="0"/>
                  </a:lnTo>
                  <a:lnTo>
                    <a:pt x="167640" y="167639"/>
                  </a:lnTo>
                  <a:lnTo>
                    <a:pt x="0" y="335280"/>
                  </a:lnTo>
                  <a:lnTo>
                    <a:pt x="777240" y="335280"/>
                  </a:lnTo>
                  <a:lnTo>
                    <a:pt x="944879" y="167639"/>
                  </a:lnTo>
                  <a:lnTo>
                    <a:pt x="7772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9468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40" y="0"/>
                  </a:lnTo>
                  <a:lnTo>
                    <a:pt x="944879" y="167639"/>
                  </a:lnTo>
                  <a:lnTo>
                    <a:pt x="777240" y="335280"/>
                  </a:lnTo>
                  <a:lnTo>
                    <a:pt x="0" y="335280"/>
                  </a:lnTo>
                  <a:lnTo>
                    <a:pt x="167640" y="16763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4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20839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777239" y="0"/>
                  </a:moveTo>
                  <a:lnTo>
                    <a:pt x="0" y="0"/>
                  </a:lnTo>
                  <a:lnTo>
                    <a:pt x="167639" y="167639"/>
                  </a:lnTo>
                  <a:lnTo>
                    <a:pt x="0" y="335280"/>
                  </a:lnTo>
                  <a:lnTo>
                    <a:pt x="777239" y="335280"/>
                  </a:lnTo>
                  <a:lnTo>
                    <a:pt x="944879" y="167639"/>
                  </a:lnTo>
                  <a:lnTo>
                    <a:pt x="777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20839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39" y="0"/>
                  </a:lnTo>
                  <a:lnTo>
                    <a:pt x="944879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39" y="16763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4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51472" y="1376045"/>
            <a:ext cx="7245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-25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659635" y="1376045"/>
            <a:ext cx="3956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op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451100" y="1187386"/>
            <a:ext cx="1786255" cy="575310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831215">
              <a:lnSpc>
                <a:spcPct val="102400"/>
              </a:lnSpc>
              <a:spcBef>
                <a:spcPts val="65"/>
              </a:spcBef>
              <a:tabLst>
                <a:tab pos="792480" algn="l"/>
              </a:tabLst>
            </a:pP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Pre-industrial </a:t>
            </a:r>
            <a:r>
              <a:rPr sz="1200" spc="1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ili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ty	</a:t>
            </a:r>
            <a:r>
              <a:rPr sz="1800" spc="7" baseline="2314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800" spc="60" baseline="2314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00" spc="22" baseline="2314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800" spc="60" baseline="2314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00" spc="67" baseline="2314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800" spc="7" baseline="2314" dirty="0">
                <a:solidFill>
                  <a:srgbClr val="00428F"/>
                </a:solidFill>
                <a:latin typeface="Calibri"/>
                <a:cs typeface="Calibri"/>
              </a:rPr>
              <a:t>op</a:t>
            </a:r>
            <a:r>
              <a:rPr sz="1800" baseline="2314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800" spc="60" baseline="2314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800" spc="7" baseline="2314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800" baseline="2314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800" spc="-165" baseline="2314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800" baseline="2314" dirty="0">
                <a:solidFill>
                  <a:srgbClr val="00428F"/>
                </a:solidFill>
                <a:latin typeface="Calibri"/>
                <a:cs typeface="Calibri"/>
              </a:rPr>
              <a:t>&amp;</a:t>
            </a:r>
            <a:endParaRPr sz="1800" baseline="2314">
              <a:latin typeface="Calibri"/>
              <a:cs typeface="Calibri"/>
            </a:endParaRPr>
          </a:p>
          <a:p>
            <a:pPr marL="925194">
              <a:lnSpc>
                <a:spcPts val="1410"/>
              </a:lnSpc>
            </a:pP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integration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83176" y="1390332"/>
            <a:ext cx="287909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66620" algn="l"/>
              </a:tabLst>
            </a:pPr>
            <a:r>
              <a:rPr sz="1200" spc="1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ndus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-25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li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z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n  </a:t>
            </a:r>
            <a:r>
              <a:rPr sz="1200" spc="11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10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	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Calibri"/>
              <a:cs typeface="Calibri"/>
            </a:endParaRPr>
          </a:p>
          <a:p>
            <a:pPr marL="454659">
              <a:lnSpc>
                <a:spcPct val="100000"/>
              </a:lnSpc>
              <a:tabLst>
                <a:tab pos="1457325" algn="l"/>
                <a:tab pos="2477770" algn="l"/>
              </a:tabLst>
            </a:pPr>
            <a:r>
              <a:rPr sz="1850" spc="-10" dirty="0">
                <a:solidFill>
                  <a:srgbClr val="00428F"/>
                </a:solidFill>
                <a:latin typeface="Calibri"/>
                <a:cs typeface="Calibri"/>
              </a:rPr>
              <a:t>V4	V5	V6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028940" y="1780539"/>
            <a:ext cx="970280" cy="360680"/>
            <a:chOff x="8028940" y="1780539"/>
            <a:chExt cx="970280" cy="360680"/>
          </a:xfrm>
        </p:grpSpPr>
        <p:sp>
          <p:nvSpPr>
            <p:cNvPr id="34" name="object 34"/>
            <p:cNvSpPr/>
            <p:nvPr/>
          </p:nvSpPr>
          <p:spPr>
            <a:xfrm>
              <a:off x="804164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777239" y="0"/>
                  </a:moveTo>
                  <a:lnTo>
                    <a:pt x="0" y="0"/>
                  </a:lnTo>
                  <a:lnTo>
                    <a:pt x="167639" y="167639"/>
                  </a:lnTo>
                  <a:lnTo>
                    <a:pt x="0" y="335280"/>
                  </a:lnTo>
                  <a:lnTo>
                    <a:pt x="777239" y="335280"/>
                  </a:lnTo>
                  <a:lnTo>
                    <a:pt x="944879" y="167639"/>
                  </a:lnTo>
                  <a:lnTo>
                    <a:pt x="777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041640" y="1793239"/>
              <a:ext cx="944880" cy="335280"/>
            </a:xfrm>
            <a:custGeom>
              <a:avLst/>
              <a:gdLst/>
              <a:ahLst/>
              <a:cxnLst/>
              <a:rect l="l" t="t" r="r" b="b"/>
              <a:pathLst>
                <a:path w="944879" h="335280">
                  <a:moveTo>
                    <a:pt x="0" y="0"/>
                  </a:moveTo>
                  <a:lnTo>
                    <a:pt x="777239" y="0"/>
                  </a:lnTo>
                  <a:lnTo>
                    <a:pt x="944879" y="167639"/>
                  </a:lnTo>
                  <a:lnTo>
                    <a:pt x="777239" y="335280"/>
                  </a:lnTo>
                  <a:lnTo>
                    <a:pt x="0" y="335280"/>
                  </a:lnTo>
                  <a:lnTo>
                    <a:pt x="167639" y="167639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004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8370951" y="1784921"/>
            <a:ext cx="27622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10" dirty="0">
                <a:solidFill>
                  <a:srgbClr val="00428F"/>
                </a:solidFill>
                <a:latin typeface="Calibri"/>
                <a:cs typeface="Calibri"/>
              </a:rPr>
              <a:t>V7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79080" y="1385506"/>
            <a:ext cx="114300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omm</a:t>
            </a:r>
            <a:r>
              <a:rPr sz="1200" spc="4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ss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280858" y="3749675"/>
            <a:ext cx="3158490" cy="1949450"/>
            <a:chOff x="1280858" y="3749675"/>
            <a:chExt cx="3158490" cy="1949450"/>
          </a:xfrm>
        </p:grpSpPr>
        <p:pic>
          <p:nvPicPr>
            <p:cNvPr id="39" name="object 39"/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2448" y="3800272"/>
              <a:ext cx="3061412" cy="184238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285621" y="3754437"/>
              <a:ext cx="3148965" cy="1939925"/>
            </a:xfrm>
            <a:custGeom>
              <a:avLst/>
              <a:gdLst/>
              <a:ahLst/>
              <a:cxnLst/>
              <a:rect l="l" t="t" r="r" b="b"/>
              <a:pathLst>
                <a:path w="3148965" h="1939925">
                  <a:moveTo>
                    <a:pt x="0" y="1939925"/>
                  </a:moveTo>
                  <a:lnTo>
                    <a:pt x="3148965" y="1939925"/>
                  </a:lnTo>
                  <a:lnTo>
                    <a:pt x="3148965" y="0"/>
                  </a:lnTo>
                  <a:lnTo>
                    <a:pt x="0" y="0"/>
                  </a:lnTo>
                  <a:lnTo>
                    <a:pt x="0" y="1939925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1412204" y="2397605"/>
            <a:ext cx="2901315" cy="635635"/>
            <a:chOff x="1412204" y="2397605"/>
            <a:chExt cx="2901315" cy="635635"/>
          </a:xfrm>
        </p:grpSpPr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12204" y="2397605"/>
              <a:ext cx="2900750" cy="63523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47800" y="2412999"/>
              <a:ext cx="2834640" cy="558800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1447800" y="2413000"/>
            <a:ext cx="2834640" cy="558800"/>
          </a:xfrm>
          <a:prstGeom prst="rect">
            <a:avLst/>
          </a:prstGeom>
          <a:ln w="9525">
            <a:solidFill>
              <a:srgbClr val="4885C5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559435">
              <a:lnSpc>
                <a:spcPct val="100000"/>
              </a:lnSpc>
            </a:pPr>
            <a:r>
              <a:rPr sz="1200" spc="-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200" spc="2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200" spc="1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ilie</a:t>
            </a:r>
            <a:r>
              <a:rPr sz="1200" spc="-7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-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-2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200" spc="1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-2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4704046" y="2346960"/>
            <a:ext cx="2992755" cy="777240"/>
            <a:chOff x="4704046" y="2346960"/>
            <a:chExt cx="2992755" cy="777240"/>
          </a:xfrm>
        </p:grpSpPr>
        <p:pic>
          <p:nvPicPr>
            <p:cNvPr id="46" name="object 4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04046" y="2397606"/>
              <a:ext cx="2992187" cy="63523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08880" y="2346960"/>
              <a:ext cx="2392679" cy="77723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739640" y="2413000"/>
              <a:ext cx="2926080" cy="558800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4739640" y="2413000"/>
            <a:ext cx="2926080" cy="558800"/>
          </a:xfrm>
          <a:prstGeom prst="rect">
            <a:avLst/>
          </a:prstGeom>
          <a:ln w="9525">
            <a:solidFill>
              <a:srgbClr val="4885C5"/>
            </a:solidFill>
          </a:ln>
        </p:spPr>
        <p:txBody>
          <a:bodyPr vert="horz" wrap="square" lIns="0" tIns="2540" rIns="0" bIns="0" rtlCol="0">
            <a:spAutoFit/>
          </a:bodyPr>
          <a:lstStyle/>
          <a:p>
            <a:pPr marL="417830" marR="411480" indent="5080" algn="ctr">
              <a:lnSpc>
                <a:spcPts val="1440"/>
              </a:lnSpc>
              <a:spcBef>
                <a:spcPts val="20"/>
              </a:spcBef>
            </a:pPr>
            <a:r>
              <a:rPr sz="1200" spc="-3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2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sz="1200" spc="1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2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qu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ts</a:t>
            </a:r>
            <a:r>
              <a:rPr sz="1200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or  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ndus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-2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z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200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200" spc="-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200" spc="5" dirty="0">
                <a:solidFill>
                  <a:srgbClr val="FFFFFF"/>
                </a:solidFill>
                <a:latin typeface="Calibri"/>
                <a:cs typeface="Calibri"/>
              </a:rPr>
              <a:t>operations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668520" y="3764279"/>
            <a:ext cx="3098800" cy="1930400"/>
          </a:xfrm>
          <a:prstGeom prst="rect">
            <a:avLst/>
          </a:prstGeom>
          <a:ln w="9525">
            <a:solidFill>
              <a:srgbClr val="4E87C6"/>
            </a:solidFill>
          </a:ln>
        </p:spPr>
        <p:txBody>
          <a:bodyPr vert="horz" wrap="square" lIns="0" tIns="34925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275"/>
              </a:spcBef>
            </a:pP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6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 dirty="0">
              <a:latin typeface="Calibri"/>
              <a:cs typeface="Calibri"/>
            </a:endParaRPr>
          </a:p>
          <a:p>
            <a:pPr marL="88900" marR="198120">
              <a:lnSpc>
                <a:spcPct val="120500"/>
              </a:lnSpc>
            </a:pP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 </a:t>
            </a:r>
            <a:r>
              <a:rPr sz="1200" spc="-13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200" spc="-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,</a:t>
            </a:r>
            <a:r>
              <a:rPr sz="1200" spc="-9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on  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bus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tn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spc="-9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- 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b</a:t>
            </a:r>
            <a:r>
              <a:rPr sz="1200" spc="45" dirty="0">
                <a:solidFill>
                  <a:srgbClr val="00428F"/>
                </a:solidFill>
                <a:latin typeface="Calibri"/>
                <a:cs typeface="Calibri"/>
              </a:rPr>
              <a:t>ili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ty</a:t>
            </a:r>
            <a:r>
              <a:rPr sz="1200" spc="-9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to</a:t>
            </a:r>
            <a:r>
              <a:rPr sz="1200" spc="-2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10" dirty="0">
                <a:solidFill>
                  <a:srgbClr val="00428F"/>
                </a:solidFill>
                <a:latin typeface="Calibri"/>
                <a:cs typeface="Calibri"/>
              </a:rPr>
              <a:t>k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ee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spc="-10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op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g  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30" dirty="0">
                <a:solidFill>
                  <a:srgbClr val="00428F"/>
                </a:solidFill>
                <a:latin typeface="Calibri"/>
                <a:cs typeface="Calibri"/>
              </a:rPr>
              <a:t>f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u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s</a:t>
            </a:r>
            <a:r>
              <a:rPr sz="12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2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-25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ol</a:t>
            </a:r>
            <a:r>
              <a:rPr sz="1200" spc="-7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-1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,</a:t>
            </a:r>
            <a:r>
              <a:rPr sz="1200" spc="-1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1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te</a:t>
            </a:r>
            <a:r>
              <a:rPr sz="1200" spc="-7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  Redundancy</a:t>
            </a:r>
            <a:r>
              <a:rPr sz="1200" spc="229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- 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substitutable</a:t>
            </a:r>
            <a:endParaRPr sz="1200" dirty="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320"/>
              </a:spcBef>
            </a:pP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Rapid</a:t>
            </a:r>
            <a:r>
              <a:rPr sz="1200" spc="-4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recovery</a:t>
            </a:r>
            <a:endParaRPr sz="1200" dirty="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245"/>
              </a:spcBef>
            </a:pPr>
            <a:r>
              <a:rPr sz="1200" spc="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p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ili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ty</a:t>
            </a:r>
            <a:r>
              <a:rPr sz="1200" spc="-85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-</a:t>
            </a:r>
            <a:r>
              <a:rPr sz="1200" spc="-8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to</a:t>
            </a:r>
            <a:r>
              <a:rPr sz="1200" spc="-30" dirty="0">
                <a:solidFill>
                  <a:srgbClr val="00428F"/>
                </a:solidFill>
                <a:latin typeface="Calibri"/>
                <a:cs typeface="Calibri"/>
              </a:rPr>
              <a:t> c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h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spc="-1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g</a:t>
            </a:r>
            <a:r>
              <a:rPr sz="1200" spc="-40" dirty="0">
                <a:solidFill>
                  <a:srgbClr val="00428F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spc="15" dirty="0">
                <a:solidFill>
                  <a:srgbClr val="00428F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00428F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00428F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m</a:t>
            </a:r>
            <a:r>
              <a:rPr sz="1200" spc="35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00428F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00428F"/>
                </a:solidFill>
                <a:latin typeface="Calibri"/>
                <a:cs typeface="Calibri"/>
              </a:rPr>
              <a:t>ts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2722315" y="3230649"/>
            <a:ext cx="290830" cy="401955"/>
            <a:chOff x="2722315" y="3230649"/>
            <a:chExt cx="290830" cy="401955"/>
          </a:xfrm>
        </p:grpSpPr>
        <p:pic>
          <p:nvPicPr>
            <p:cNvPr id="52" name="object 5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22315" y="3230649"/>
              <a:ext cx="290547" cy="40178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748280" y="3246120"/>
              <a:ext cx="233680" cy="335279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2748280" y="3246120"/>
              <a:ext cx="233679" cy="335280"/>
            </a:xfrm>
            <a:custGeom>
              <a:avLst/>
              <a:gdLst/>
              <a:ahLst/>
              <a:cxnLst/>
              <a:rect l="l" t="t" r="r" b="b"/>
              <a:pathLst>
                <a:path w="233680" h="335279">
                  <a:moveTo>
                    <a:pt x="0" y="218439"/>
                  </a:moveTo>
                  <a:lnTo>
                    <a:pt x="58419" y="218439"/>
                  </a:lnTo>
                  <a:lnTo>
                    <a:pt x="58419" y="0"/>
                  </a:lnTo>
                  <a:lnTo>
                    <a:pt x="175259" y="0"/>
                  </a:lnTo>
                  <a:lnTo>
                    <a:pt x="175259" y="218439"/>
                  </a:lnTo>
                  <a:lnTo>
                    <a:pt x="233680" y="218439"/>
                  </a:lnTo>
                  <a:lnTo>
                    <a:pt x="116839" y="335279"/>
                  </a:lnTo>
                  <a:lnTo>
                    <a:pt x="0" y="218439"/>
                  </a:lnTo>
                  <a:close/>
                </a:path>
              </a:pathLst>
            </a:custGeom>
            <a:ln w="9524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" name="object 55"/>
          <p:cNvGrpSpPr/>
          <p:nvPr/>
        </p:nvGrpSpPr>
        <p:grpSpPr>
          <a:xfrm>
            <a:off x="4368569" y="3281381"/>
            <a:ext cx="401955" cy="290830"/>
            <a:chOff x="4368569" y="3281381"/>
            <a:chExt cx="401955" cy="290830"/>
          </a:xfrm>
        </p:grpSpPr>
        <p:pic>
          <p:nvPicPr>
            <p:cNvPr id="56" name="object 5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68569" y="3281381"/>
              <a:ext cx="401781" cy="290307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404359" y="3296919"/>
              <a:ext cx="335279" cy="223519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404359" y="3296919"/>
              <a:ext cx="335280" cy="223520"/>
            </a:xfrm>
            <a:custGeom>
              <a:avLst/>
              <a:gdLst/>
              <a:ahLst/>
              <a:cxnLst/>
              <a:rect l="l" t="t" r="r" b="b"/>
              <a:pathLst>
                <a:path w="335279" h="223520">
                  <a:moveTo>
                    <a:pt x="223519" y="223519"/>
                  </a:moveTo>
                  <a:lnTo>
                    <a:pt x="223519" y="167639"/>
                  </a:lnTo>
                  <a:lnTo>
                    <a:pt x="0" y="167639"/>
                  </a:lnTo>
                  <a:lnTo>
                    <a:pt x="0" y="55879"/>
                  </a:lnTo>
                  <a:lnTo>
                    <a:pt x="223519" y="55879"/>
                  </a:lnTo>
                  <a:lnTo>
                    <a:pt x="223519" y="0"/>
                  </a:lnTo>
                  <a:lnTo>
                    <a:pt x="335279" y="111759"/>
                  </a:lnTo>
                  <a:lnTo>
                    <a:pt x="223519" y="223519"/>
                  </a:lnTo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9" name="object 59"/>
          <p:cNvGrpSpPr/>
          <p:nvPr/>
        </p:nvGrpSpPr>
        <p:grpSpPr>
          <a:xfrm>
            <a:off x="6034459" y="3240693"/>
            <a:ext cx="280670" cy="401955"/>
            <a:chOff x="6034459" y="3240693"/>
            <a:chExt cx="280670" cy="401955"/>
          </a:xfrm>
        </p:grpSpPr>
        <p:pic>
          <p:nvPicPr>
            <p:cNvPr id="60" name="object 6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034459" y="3240693"/>
              <a:ext cx="280416" cy="40178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060440" y="3246120"/>
              <a:ext cx="223520" cy="335279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6060440" y="3246120"/>
              <a:ext cx="223520" cy="335280"/>
            </a:xfrm>
            <a:custGeom>
              <a:avLst/>
              <a:gdLst/>
              <a:ahLst/>
              <a:cxnLst/>
              <a:rect l="l" t="t" r="r" b="b"/>
              <a:pathLst>
                <a:path w="223520" h="335279">
                  <a:moveTo>
                    <a:pt x="223520" y="111759"/>
                  </a:moveTo>
                  <a:lnTo>
                    <a:pt x="167639" y="111759"/>
                  </a:lnTo>
                  <a:lnTo>
                    <a:pt x="167639" y="335279"/>
                  </a:lnTo>
                  <a:lnTo>
                    <a:pt x="55880" y="335279"/>
                  </a:lnTo>
                  <a:lnTo>
                    <a:pt x="55880" y="111759"/>
                  </a:lnTo>
                  <a:lnTo>
                    <a:pt x="0" y="111759"/>
                  </a:lnTo>
                  <a:lnTo>
                    <a:pt x="111760" y="0"/>
                  </a:lnTo>
                  <a:lnTo>
                    <a:pt x="223520" y="111759"/>
                  </a:lnTo>
                  <a:close/>
                </a:path>
              </a:pathLst>
            </a:custGeom>
            <a:ln w="952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38</a:t>
            </a:fld>
            <a:endParaRPr spc="-1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Delivering SESAR Solutions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1884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0520" y="71374"/>
            <a:ext cx="317944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2800" b="1" spc="-4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95" dirty="0">
                <a:solidFill>
                  <a:srgbClr val="4E87C6"/>
                </a:solidFill>
                <a:latin typeface="Calibri"/>
                <a:cs typeface="Calibri"/>
              </a:rPr>
              <a:t>ATM</a:t>
            </a:r>
            <a:r>
              <a:rPr sz="2800" b="1" spc="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CHALLENGE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DDEBF49-78E8-4BBE-9508-3393A73A7E4B}"/>
              </a:ext>
            </a:extLst>
          </p:cNvPr>
          <p:cNvGrpSpPr/>
          <p:nvPr/>
        </p:nvGrpSpPr>
        <p:grpSpPr>
          <a:xfrm>
            <a:off x="50800" y="3802379"/>
            <a:ext cx="9062719" cy="2789615"/>
            <a:chOff x="50800" y="3802379"/>
            <a:chExt cx="9062719" cy="2789615"/>
          </a:xfrm>
        </p:grpSpPr>
        <p:pic>
          <p:nvPicPr>
            <p:cNvPr id="3" name="object 3"/>
            <p:cNvPicPr/>
            <p:nvPr/>
          </p:nvPicPr>
          <p:blipFill rotWithShape="1">
            <a:blip r:embed="rId2" cstate="print"/>
            <a:srcRect b="6614"/>
            <a:stretch/>
          </p:blipFill>
          <p:spPr>
            <a:xfrm>
              <a:off x="4460240" y="3840480"/>
              <a:ext cx="4653279" cy="275151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 rotWithShape="1">
            <a:blip r:embed="rId3" cstate="print"/>
            <a:srcRect b="7729"/>
            <a:stretch/>
          </p:blipFill>
          <p:spPr>
            <a:xfrm>
              <a:off x="50800" y="3901438"/>
              <a:ext cx="4450080" cy="26905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7319" y="3815079"/>
              <a:ext cx="4287520" cy="406400"/>
            </a:xfrm>
            <a:custGeom>
              <a:avLst/>
              <a:gdLst/>
              <a:ahLst/>
              <a:cxnLst/>
              <a:rect l="l" t="t" r="r" b="b"/>
              <a:pathLst>
                <a:path w="4287520" h="406400">
                  <a:moveTo>
                    <a:pt x="4219829" y="0"/>
                  </a:moveTo>
                  <a:lnTo>
                    <a:pt x="67741" y="0"/>
                  </a:lnTo>
                  <a:lnTo>
                    <a:pt x="41373" y="5326"/>
                  </a:lnTo>
                  <a:lnTo>
                    <a:pt x="19840" y="19843"/>
                  </a:lnTo>
                  <a:lnTo>
                    <a:pt x="5323" y="41362"/>
                  </a:lnTo>
                  <a:lnTo>
                    <a:pt x="0" y="67691"/>
                  </a:lnTo>
                  <a:lnTo>
                    <a:pt x="0" y="338709"/>
                  </a:lnTo>
                  <a:lnTo>
                    <a:pt x="5323" y="365037"/>
                  </a:lnTo>
                  <a:lnTo>
                    <a:pt x="19840" y="386556"/>
                  </a:lnTo>
                  <a:lnTo>
                    <a:pt x="41373" y="401073"/>
                  </a:lnTo>
                  <a:lnTo>
                    <a:pt x="67741" y="406400"/>
                  </a:lnTo>
                  <a:lnTo>
                    <a:pt x="4219829" y="406400"/>
                  </a:lnTo>
                  <a:lnTo>
                    <a:pt x="4246157" y="401073"/>
                  </a:lnTo>
                  <a:lnTo>
                    <a:pt x="4267676" y="386556"/>
                  </a:lnTo>
                  <a:lnTo>
                    <a:pt x="4282193" y="365037"/>
                  </a:lnTo>
                  <a:lnTo>
                    <a:pt x="4287520" y="338709"/>
                  </a:lnTo>
                  <a:lnTo>
                    <a:pt x="4287520" y="67691"/>
                  </a:lnTo>
                  <a:lnTo>
                    <a:pt x="4282193" y="41362"/>
                  </a:lnTo>
                  <a:lnTo>
                    <a:pt x="4267676" y="19843"/>
                  </a:lnTo>
                  <a:lnTo>
                    <a:pt x="4246157" y="5326"/>
                  </a:lnTo>
                  <a:lnTo>
                    <a:pt x="42198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7319" y="3815079"/>
              <a:ext cx="4287520" cy="406400"/>
            </a:xfrm>
            <a:custGeom>
              <a:avLst/>
              <a:gdLst/>
              <a:ahLst/>
              <a:cxnLst/>
              <a:rect l="l" t="t" r="r" b="b"/>
              <a:pathLst>
                <a:path w="4287520" h="406400">
                  <a:moveTo>
                    <a:pt x="0" y="67691"/>
                  </a:moveTo>
                  <a:lnTo>
                    <a:pt x="5323" y="41362"/>
                  </a:lnTo>
                  <a:lnTo>
                    <a:pt x="19840" y="19843"/>
                  </a:lnTo>
                  <a:lnTo>
                    <a:pt x="41373" y="5326"/>
                  </a:lnTo>
                  <a:lnTo>
                    <a:pt x="67741" y="0"/>
                  </a:lnTo>
                  <a:lnTo>
                    <a:pt x="4219829" y="0"/>
                  </a:lnTo>
                  <a:lnTo>
                    <a:pt x="4246157" y="5326"/>
                  </a:lnTo>
                  <a:lnTo>
                    <a:pt x="4267676" y="19843"/>
                  </a:lnTo>
                  <a:lnTo>
                    <a:pt x="4282193" y="41362"/>
                  </a:lnTo>
                  <a:lnTo>
                    <a:pt x="4287520" y="67691"/>
                  </a:lnTo>
                  <a:lnTo>
                    <a:pt x="4287520" y="338709"/>
                  </a:lnTo>
                  <a:lnTo>
                    <a:pt x="4282193" y="365037"/>
                  </a:lnTo>
                  <a:lnTo>
                    <a:pt x="4267676" y="386556"/>
                  </a:lnTo>
                  <a:lnTo>
                    <a:pt x="4246157" y="401073"/>
                  </a:lnTo>
                  <a:lnTo>
                    <a:pt x="4219829" y="406400"/>
                  </a:lnTo>
                  <a:lnTo>
                    <a:pt x="67741" y="406400"/>
                  </a:lnTo>
                  <a:lnTo>
                    <a:pt x="41373" y="401073"/>
                  </a:lnTo>
                  <a:lnTo>
                    <a:pt x="19840" y="386556"/>
                  </a:lnTo>
                  <a:lnTo>
                    <a:pt x="5323" y="365037"/>
                  </a:lnTo>
                  <a:lnTo>
                    <a:pt x="0" y="338709"/>
                  </a:lnTo>
                  <a:lnTo>
                    <a:pt x="0" y="67691"/>
                  </a:lnTo>
                  <a:close/>
                </a:path>
              </a:pathLst>
            </a:custGeom>
            <a:ln w="25400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2034158" y="3851592"/>
              <a:ext cx="513715" cy="30670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850" spc="20" dirty="0">
                  <a:solidFill>
                    <a:srgbClr val="6D6D6D"/>
                  </a:solidFill>
                  <a:latin typeface="Calibri"/>
                  <a:cs typeface="Calibri"/>
                </a:rPr>
                <a:t>2030</a:t>
              </a:r>
              <a:endParaRPr sz="1850">
                <a:latin typeface="Calibri"/>
                <a:cs typeface="Calibri"/>
              </a:endParaRPr>
            </a:p>
          </p:txBody>
        </p:sp>
        <p:grpSp>
          <p:nvGrpSpPr>
            <p:cNvPr id="19" name="object 19"/>
            <p:cNvGrpSpPr/>
            <p:nvPr/>
          </p:nvGrpSpPr>
          <p:grpSpPr>
            <a:xfrm>
              <a:off x="4493259" y="3802379"/>
              <a:ext cx="4556760" cy="431800"/>
              <a:chOff x="4493259" y="3802379"/>
              <a:chExt cx="4556760" cy="431800"/>
            </a:xfrm>
          </p:grpSpPr>
          <p:sp>
            <p:nvSpPr>
              <p:cNvPr id="20" name="object 20"/>
              <p:cNvSpPr/>
              <p:nvPr/>
            </p:nvSpPr>
            <p:spPr>
              <a:xfrm>
                <a:off x="4505959" y="3815079"/>
                <a:ext cx="4531360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4531359" h="406400">
                    <a:moveTo>
                      <a:pt x="4463669" y="0"/>
                    </a:moveTo>
                    <a:lnTo>
                      <a:pt x="67690" y="0"/>
                    </a:lnTo>
                    <a:lnTo>
                      <a:pt x="41362" y="5326"/>
                    </a:lnTo>
                    <a:lnTo>
                      <a:pt x="19843" y="19843"/>
                    </a:lnTo>
                    <a:lnTo>
                      <a:pt x="5326" y="41362"/>
                    </a:lnTo>
                    <a:lnTo>
                      <a:pt x="0" y="67691"/>
                    </a:lnTo>
                    <a:lnTo>
                      <a:pt x="0" y="338709"/>
                    </a:lnTo>
                    <a:lnTo>
                      <a:pt x="5326" y="365037"/>
                    </a:lnTo>
                    <a:lnTo>
                      <a:pt x="19843" y="386556"/>
                    </a:lnTo>
                    <a:lnTo>
                      <a:pt x="41362" y="401073"/>
                    </a:lnTo>
                    <a:lnTo>
                      <a:pt x="67690" y="406400"/>
                    </a:lnTo>
                    <a:lnTo>
                      <a:pt x="4463669" y="406400"/>
                    </a:lnTo>
                    <a:lnTo>
                      <a:pt x="4489997" y="401073"/>
                    </a:lnTo>
                    <a:lnTo>
                      <a:pt x="4511516" y="386556"/>
                    </a:lnTo>
                    <a:lnTo>
                      <a:pt x="4526033" y="365037"/>
                    </a:lnTo>
                    <a:lnTo>
                      <a:pt x="4531360" y="338709"/>
                    </a:lnTo>
                    <a:lnTo>
                      <a:pt x="4531360" y="67691"/>
                    </a:lnTo>
                    <a:lnTo>
                      <a:pt x="4526033" y="41362"/>
                    </a:lnTo>
                    <a:lnTo>
                      <a:pt x="4511516" y="19843"/>
                    </a:lnTo>
                    <a:lnTo>
                      <a:pt x="4489997" y="5326"/>
                    </a:lnTo>
                    <a:lnTo>
                      <a:pt x="446366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4505959" y="3815079"/>
                <a:ext cx="4531360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4531359" h="406400">
                    <a:moveTo>
                      <a:pt x="0" y="67691"/>
                    </a:moveTo>
                    <a:lnTo>
                      <a:pt x="5326" y="41362"/>
                    </a:lnTo>
                    <a:lnTo>
                      <a:pt x="19843" y="19843"/>
                    </a:lnTo>
                    <a:lnTo>
                      <a:pt x="41362" y="5326"/>
                    </a:lnTo>
                    <a:lnTo>
                      <a:pt x="67690" y="0"/>
                    </a:lnTo>
                    <a:lnTo>
                      <a:pt x="4463669" y="0"/>
                    </a:lnTo>
                    <a:lnTo>
                      <a:pt x="4489997" y="5326"/>
                    </a:lnTo>
                    <a:lnTo>
                      <a:pt x="4511516" y="19843"/>
                    </a:lnTo>
                    <a:lnTo>
                      <a:pt x="4526033" y="41362"/>
                    </a:lnTo>
                    <a:lnTo>
                      <a:pt x="4531360" y="67691"/>
                    </a:lnTo>
                    <a:lnTo>
                      <a:pt x="4531360" y="338709"/>
                    </a:lnTo>
                    <a:lnTo>
                      <a:pt x="4526033" y="365037"/>
                    </a:lnTo>
                    <a:lnTo>
                      <a:pt x="4511516" y="386556"/>
                    </a:lnTo>
                    <a:lnTo>
                      <a:pt x="4489997" y="401073"/>
                    </a:lnTo>
                    <a:lnTo>
                      <a:pt x="4463669" y="406400"/>
                    </a:lnTo>
                    <a:lnTo>
                      <a:pt x="67690" y="406400"/>
                    </a:lnTo>
                    <a:lnTo>
                      <a:pt x="41362" y="401073"/>
                    </a:lnTo>
                    <a:lnTo>
                      <a:pt x="19843" y="386556"/>
                    </a:lnTo>
                    <a:lnTo>
                      <a:pt x="5326" y="365037"/>
                    </a:lnTo>
                    <a:lnTo>
                      <a:pt x="0" y="338709"/>
                    </a:lnTo>
                    <a:lnTo>
                      <a:pt x="0" y="67691"/>
                    </a:lnTo>
                    <a:close/>
                  </a:path>
                </a:pathLst>
              </a:custGeom>
              <a:ln w="25400">
                <a:solidFill>
                  <a:srgbClr val="4E87C6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6517005" y="3851592"/>
              <a:ext cx="514984" cy="30670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850" spc="20" dirty="0">
                  <a:solidFill>
                    <a:srgbClr val="6D6D6D"/>
                  </a:solidFill>
                  <a:latin typeface="Calibri"/>
                  <a:cs typeface="Calibri"/>
                </a:rPr>
                <a:t>2040</a:t>
              </a:r>
              <a:endParaRPr sz="1850">
                <a:latin typeface="Calibri"/>
                <a:cs typeface="Calibri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408A7C7-83C0-4E3F-ACB5-5F9778861A92}"/>
              </a:ext>
            </a:extLst>
          </p:cNvPr>
          <p:cNvGrpSpPr/>
          <p:nvPr/>
        </p:nvGrpSpPr>
        <p:grpSpPr>
          <a:xfrm>
            <a:off x="142239" y="820884"/>
            <a:ext cx="8927433" cy="2876125"/>
            <a:chOff x="142239" y="754380"/>
            <a:chExt cx="8927433" cy="287612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16548" y="933026"/>
              <a:ext cx="4553124" cy="269747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 rotWithShape="1">
            <a:blip r:embed="rId5" cstate="print"/>
            <a:srcRect b="2232"/>
            <a:stretch/>
          </p:blipFill>
          <p:spPr>
            <a:xfrm>
              <a:off x="142239" y="863600"/>
              <a:ext cx="4500880" cy="275151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6148" y="767080"/>
              <a:ext cx="4297680" cy="406400"/>
            </a:xfrm>
            <a:custGeom>
              <a:avLst/>
              <a:gdLst/>
              <a:ahLst/>
              <a:cxnLst/>
              <a:rect l="l" t="t" r="r" b="b"/>
              <a:pathLst>
                <a:path w="4297680" h="406400">
                  <a:moveTo>
                    <a:pt x="4229989" y="0"/>
                  </a:moveTo>
                  <a:lnTo>
                    <a:pt x="67741" y="0"/>
                  </a:lnTo>
                  <a:lnTo>
                    <a:pt x="41373" y="5326"/>
                  </a:lnTo>
                  <a:lnTo>
                    <a:pt x="19840" y="19843"/>
                  </a:lnTo>
                  <a:lnTo>
                    <a:pt x="5323" y="41362"/>
                  </a:lnTo>
                  <a:lnTo>
                    <a:pt x="0" y="67691"/>
                  </a:lnTo>
                  <a:lnTo>
                    <a:pt x="0" y="338709"/>
                  </a:lnTo>
                  <a:lnTo>
                    <a:pt x="5323" y="365037"/>
                  </a:lnTo>
                  <a:lnTo>
                    <a:pt x="19840" y="386556"/>
                  </a:lnTo>
                  <a:lnTo>
                    <a:pt x="41373" y="401073"/>
                  </a:lnTo>
                  <a:lnTo>
                    <a:pt x="67741" y="406400"/>
                  </a:lnTo>
                  <a:lnTo>
                    <a:pt x="4229989" y="406400"/>
                  </a:lnTo>
                  <a:lnTo>
                    <a:pt x="4256317" y="401073"/>
                  </a:lnTo>
                  <a:lnTo>
                    <a:pt x="4277836" y="386556"/>
                  </a:lnTo>
                  <a:lnTo>
                    <a:pt x="4292353" y="365037"/>
                  </a:lnTo>
                  <a:lnTo>
                    <a:pt x="4297680" y="338709"/>
                  </a:lnTo>
                  <a:lnTo>
                    <a:pt x="4297680" y="67691"/>
                  </a:lnTo>
                  <a:lnTo>
                    <a:pt x="4292353" y="41362"/>
                  </a:lnTo>
                  <a:lnTo>
                    <a:pt x="4277836" y="19843"/>
                  </a:lnTo>
                  <a:lnTo>
                    <a:pt x="4256317" y="5326"/>
                  </a:lnTo>
                  <a:lnTo>
                    <a:pt x="42299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46148" y="767080"/>
              <a:ext cx="4297680" cy="406400"/>
            </a:xfrm>
            <a:custGeom>
              <a:avLst/>
              <a:gdLst/>
              <a:ahLst/>
              <a:cxnLst/>
              <a:rect l="l" t="t" r="r" b="b"/>
              <a:pathLst>
                <a:path w="4297680" h="406400">
                  <a:moveTo>
                    <a:pt x="0" y="67691"/>
                  </a:moveTo>
                  <a:lnTo>
                    <a:pt x="5323" y="41362"/>
                  </a:lnTo>
                  <a:lnTo>
                    <a:pt x="19840" y="19843"/>
                  </a:lnTo>
                  <a:lnTo>
                    <a:pt x="41373" y="5326"/>
                  </a:lnTo>
                  <a:lnTo>
                    <a:pt x="67741" y="0"/>
                  </a:lnTo>
                  <a:lnTo>
                    <a:pt x="4229989" y="0"/>
                  </a:lnTo>
                  <a:lnTo>
                    <a:pt x="4256317" y="5326"/>
                  </a:lnTo>
                  <a:lnTo>
                    <a:pt x="4277836" y="19843"/>
                  </a:lnTo>
                  <a:lnTo>
                    <a:pt x="4292353" y="41362"/>
                  </a:lnTo>
                  <a:lnTo>
                    <a:pt x="4297680" y="67691"/>
                  </a:lnTo>
                  <a:lnTo>
                    <a:pt x="4297680" y="338709"/>
                  </a:lnTo>
                  <a:lnTo>
                    <a:pt x="4292353" y="365037"/>
                  </a:lnTo>
                  <a:lnTo>
                    <a:pt x="4277836" y="386556"/>
                  </a:lnTo>
                  <a:lnTo>
                    <a:pt x="4256317" y="401073"/>
                  </a:lnTo>
                  <a:lnTo>
                    <a:pt x="4229989" y="406400"/>
                  </a:lnTo>
                  <a:lnTo>
                    <a:pt x="67741" y="406400"/>
                  </a:lnTo>
                  <a:lnTo>
                    <a:pt x="41373" y="401073"/>
                  </a:lnTo>
                  <a:lnTo>
                    <a:pt x="19840" y="386556"/>
                  </a:lnTo>
                  <a:lnTo>
                    <a:pt x="5323" y="365037"/>
                  </a:lnTo>
                  <a:lnTo>
                    <a:pt x="0" y="338709"/>
                  </a:lnTo>
                  <a:lnTo>
                    <a:pt x="0" y="67691"/>
                  </a:lnTo>
                  <a:close/>
                </a:path>
              </a:pathLst>
            </a:custGeom>
            <a:ln w="25400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2127906" y="799147"/>
              <a:ext cx="514984" cy="30670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850" spc="20" dirty="0">
                  <a:solidFill>
                    <a:srgbClr val="6D6D6D"/>
                  </a:solidFill>
                  <a:latin typeface="Calibri"/>
                  <a:cs typeface="Calibri"/>
                </a:rPr>
                <a:t>2010</a:t>
              </a:r>
              <a:endParaRPr sz="1850">
                <a:latin typeface="Calibri"/>
                <a:cs typeface="Calibri"/>
              </a:endParaRPr>
            </a:p>
          </p:txBody>
        </p:sp>
        <p:grpSp>
          <p:nvGrpSpPr>
            <p:cNvPr id="14" name="object 14"/>
            <p:cNvGrpSpPr/>
            <p:nvPr/>
          </p:nvGrpSpPr>
          <p:grpSpPr>
            <a:xfrm>
              <a:off x="4635500" y="754380"/>
              <a:ext cx="4381928" cy="431800"/>
              <a:chOff x="4635500" y="754380"/>
              <a:chExt cx="4414520" cy="431800"/>
            </a:xfrm>
          </p:grpSpPr>
          <p:sp>
            <p:nvSpPr>
              <p:cNvPr id="15" name="object 15"/>
              <p:cNvSpPr/>
              <p:nvPr/>
            </p:nvSpPr>
            <p:spPr>
              <a:xfrm>
                <a:off x="4648200" y="767080"/>
                <a:ext cx="4389120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4389120" h="406400">
                    <a:moveTo>
                      <a:pt x="4321429" y="0"/>
                    </a:moveTo>
                    <a:lnTo>
                      <a:pt x="67690" y="0"/>
                    </a:lnTo>
                    <a:lnTo>
                      <a:pt x="41362" y="5326"/>
                    </a:lnTo>
                    <a:lnTo>
                      <a:pt x="19843" y="19843"/>
                    </a:lnTo>
                    <a:lnTo>
                      <a:pt x="5326" y="41362"/>
                    </a:lnTo>
                    <a:lnTo>
                      <a:pt x="0" y="67691"/>
                    </a:lnTo>
                    <a:lnTo>
                      <a:pt x="0" y="338709"/>
                    </a:lnTo>
                    <a:lnTo>
                      <a:pt x="5326" y="365037"/>
                    </a:lnTo>
                    <a:lnTo>
                      <a:pt x="19843" y="386556"/>
                    </a:lnTo>
                    <a:lnTo>
                      <a:pt x="41362" y="401073"/>
                    </a:lnTo>
                    <a:lnTo>
                      <a:pt x="67690" y="406400"/>
                    </a:lnTo>
                    <a:lnTo>
                      <a:pt x="4321429" y="406400"/>
                    </a:lnTo>
                    <a:lnTo>
                      <a:pt x="4347757" y="401073"/>
                    </a:lnTo>
                    <a:lnTo>
                      <a:pt x="4369276" y="386556"/>
                    </a:lnTo>
                    <a:lnTo>
                      <a:pt x="4383793" y="365037"/>
                    </a:lnTo>
                    <a:lnTo>
                      <a:pt x="4389120" y="338709"/>
                    </a:lnTo>
                    <a:lnTo>
                      <a:pt x="4389120" y="67691"/>
                    </a:lnTo>
                    <a:lnTo>
                      <a:pt x="4383793" y="41362"/>
                    </a:lnTo>
                    <a:lnTo>
                      <a:pt x="4369276" y="19843"/>
                    </a:lnTo>
                    <a:lnTo>
                      <a:pt x="4347757" y="5326"/>
                    </a:lnTo>
                    <a:lnTo>
                      <a:pt x="432142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4648200" y="767080"/>
                <a:ext cx="4389120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4389120" h="406400">
                    <a:moveTo>
                      <a:pt x="0" y="67691"/>
                    </a:moveTo>
                    <a:lnTo>
                      <a:pt x="5326" y="41362"/>
                    </a:lnTo>
                    <a:lnTo>
                      <a:pt x="19843" y="19843"/>
                    </a:lnTo>
                    <a:lnTo>
                      <a:pt x="41362" y="5326"/>
                    </a:lnTo>
                    <a:lnTo>
                      <a:pt x="67690" y="0"/>
                    </a:lnTo>
                    <a:lnTo>
                      <a:pt x="4321429" y="0"/>
                    </a:lnTo>
                    <a:lnTo>
                      <a:pt x="4347757" y="5326"/>
                    </a:lnTo>
                    <a:lnTo>
                      <a:pt x="4369276" y="19843"/>
                    </a:lnTo>
                    <a:lnTo>
                      <a:pt x="4383793" y="41362"/>
                    </a:lnTo>
                    <a:lnTo>
                      <a:pt x="4389120" y="67691"/>
                    </a:lnTo>
                    <a:lnTo>
                      <a:pt x="4389120" y="338709"/>
                    </a:lnTo>
                    <a:lnTo>
                      <a:pt x="4383793" y="365037"/>
                    </a:lnTo>
                    <a:lnTo>
                      <a:pt x="4369276" y="386556"/>
                    </a:lnTo>
                    <a:lnTo>
                      <a:pt x="4347757" y="401073"/>
                    </a:lnTo>
                    <a:lnTo>
                      <a:pt x="4321429" y="406400"/>
                    </a:lnTo>
                    <a:lnTo>
                      <a:pt x="67690" y="406400"/>
                    </a:lnTo>
                    <a:lnTo>
                      <a:pt x="41362" y="401073"/>
                    </a:lnTo>
                    <a:lnTo>
                      <a:pt x="19843" y="386556"/>
                    </a:lnTo>
                    <a:lnTo>
                      <a:pt x="5326" y="365037"/>
                    </a:lnTo>
                    <a:lnTo>
                      <a:pt x="0" y="338709"/>
                    </a:lnTo>
                    <a:lnTo>
                      <a:pt x="0" y="67691"/>
                    </a:lnTo>
                    <a:close/>
                  </a:path>
                </a:pathLst>
              </a:custGeom>
              <a:ln w="25400">
                <a:solidFill>
                  <a:srgbClr val="4E87C6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" name="object 17"/>
            <p:cNvSpPr txBox="1"/>
            <p:nvPr/>
          </p:nvSpPr>
          <p:spPr>
            <a:xfrm>
              <a:off x="6589141" y="799147"/>
              <a:ext cx="513715" cy="30670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0"/>
                </a:spcBef>
              </a:pPr>
              <a:r>
                <a:rPr sz="1850" spc="20" dirty="0">
                  <a:solidFill>
                    <a:srgbClr val="6D6D6D"/>
                  </a:solidFill>
                  <a:latin typeface="Calibri"/>
                  <a:cs typeface="Calibri"/>
                </a:rPr>
                <a:t>2020</a:t>
              </a:r>
              <a:endParaRPr sz="1850">
                <a:latin typeface="Calibri"/>
                <a:cs typeface="Calibri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4320" y="2783839"/>
              <a:ext cx="914400" cy="751839"/>
            </a:xfrm>
            <a:prstGeom prst="rect">
              <a:avLst/>
            </a:prstGeom>
          </p:spPr>
        </p:pic>
        <p:sp>
          <p:nvSpPr>
            <p:cNvPr id="24" name="object 24"/>
            <p:cNvSpPr txBox="1"/>
            <p:nvPr/>
          </p:nvSpPr>
          <p:spPr>
            <a:xfrm>
              <a:off x="5410200" y="2595879"/>
              <a:ext cx="2021839" cy="822960"/>
            </a:xfrm>
            <a:prstGeom prst="rect">
              <a:avLst/>
            </a:prstGeom>
            <a:ln w="28575">
              <a:solidFill>
                <a:srgbClr val="FFFFFF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92710">
                <a:lnSpc>
                  <a:spcPct val="100000"/>
                </a:lnSpc>
              </a:pPr>
              <a:r>
                <a:rPr sz="4800" dirty="0">
                  <a:solidFill>
                    <a:srgbClr val="FFFFFF"/>
                  </a:solidFill>
                  <a:latin typeface="Calibri"/>
                  <a:cs typeface="Calibri"/>
                </a:rPr>
                <a:t>~</a:t>
              </a:r>
              <a:r>
                <a:rPr sz="4800" spc="-65" dirty="0">
                  <a:solidFill>
                    <a:srgbClr val="FFFFFF"/>
                  </a:solidFill>
                  <a:latin typeface="Calibri"/>
                  <a:cs typeface="Calibri"/>
                </a:rPr>
                <a:t> </a:t>
              </a:r>
              <a:r>
                <a:rPr sz="4800" dirty="0">
                  <a:solidFill>
                    <a:srgbClr val="FFFFFF"/>
                  </a:solidFill>
                  <a:latin typeface="Calibri"/>
                  <a:cs typeface="Calibri"/>
                </a:rPr>
                <a:t>-</a:t>
              </a:r>
              <a:r>
                <a:rPr sz="4800" spc="-25" dirty="0">
                  <a:solidFill>
                    <a:srgbClr val="FFFFFF"/>
                  </a:solidFill>
                  <a:latin typeface="Calibri"/>
                  <a:cs typeface="Calibri"/>
                </a:rPr>
                <a:t> </a:t>
              </a:r>
              <a:r>
                <a:rPr sz="4800" spc="-35" dirty="0">
                  <a:solidFill>
                    <a:srgbClr val="FFFFFF"/>
                  </a:solidFill>
                  <a:latin typeface="Calibri"/>
                  <a:cs typeface="Calibri"/>
                </a:rPr>
                <a:t>60%</a:t>
              </a:r>
              <a:endParaRPr sz="4800">
                <a:latin typeface="Calibri"/>
                <a:cs typeface="Calibri"/>
              </a:endParaRPr>
            </a:p>
          </p:txBody>
        </p:sp>
      </p:grpSp>
      <p:sp>
        <p:nvSpPr>
          <p:cNvPr id="28" name="object 8">
            <a:extLst>
              <a:ext uri="{FF2B5EF4-FFF2-40B4-BE49-F238E27FC236}">
                <a16:creationId xmlns:a16="http://schemas.microsoft.com/office/drawing/2014/main" id="{264F66FD-7680-4625-9F7E-2CA6D85AADE7}"/>
              </a:ext>
            </a:extLst>
          </p:cNvPr>
          <p:cNvSpPr txBox="1">
            <a:spLocks/>
          </p:cNvSpPr>
          <p:nvPr/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</a:t>
            </a:fld>
            <a:endParaRPr lang="en-GB" spc="-1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45300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Catalogue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3169285" marR="5080">
              <a:lnSpc>
                <a:spcPct val="107800"/>
              </a:lnSpc>
              <a:spcBef>
                <a:spcPts val="155"/>
              </a:spcBef>
            </a:pPr>
            <a:r>
              <a:rPr b="1" spc="-25" dirty="0">
                <a:latin typeface="Calibri"/>
                <a:cs typeface="Calibri"/>
              </a:rPr>
              <a:t>S</a:t>
            </a:r>
            <a:r>
              <a:rPr b="1" spc="20" dirty="0">
                <a:latin typeface="Calibri"/>
                <a:cs typeface="Calibri"/>
              </a:rPr>
              <a:t>E</a:t>
            </a:r>
            <a:r>
              <a:rPr b="1" spc="-25" dirty="0">
                <a:latin typeface="Calibri"/>
                <a:cs typeface="Calibri"/>
              </a:rPr>
              <a:t>S</a:t>
            </a:r>
            <a:r>
              <a:rPr b="1" spc="-5" dirty="0">
                <a:latin typeface="Calibri"/>
                <a:cs typeface="Calibri"/>
              </a:rPr>
              <a:t>AR</a:t>
            </a:r>
            <a:r>
              <a:rPr b="1" spc="-170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S</a:t>
            </a:r>
            <a:r>
              <a:rPr b="1" spc="-5" dirty="0">
                <a:latin typeface="Calibri"/>
                <a:cs typeface="Calibri"/>
              </a:rPr>
              <a:t>olu</a:t>
            </a:r>
            <a:r>
              <a:rPr b="1" spc="15" dirty="0">
                <a:latin typeface="Calibri"/>
                <a:cs typeface="Calibri"/>
              </a:rPr>
              <a:t>t</a:t>
            </a:r>
            <a:r>
              <a:rPr b="1" dirty="0">
                <a:latin typeface="Calibri"/>
                <a:cs typeface="Calibri"/>
              </a:rPr>
              <a:t>i</a:t>
            </a:r>
            <a:r>
              <a:rPr b="1" spc="-5" dirty="0">
                <a:latin typeface="Calibri"/>
                <a:cs typeface="Calibri"/>
              </a:rPr>
              <a:t>o</a:t>
            </a:r>
            <a:r>
              <a:rPr b="1" spc="-15" dirty="0">
                <a:latin typeface="Calibri"/>
                <a:cs typeface="Calibri"/>
              </a:rPr>
              <a:t>n</a:t>
            </a:r>
            <a:r>
              <a:rPr b="1" spc="-5" dirty="0">
                <a:latin typeface="Calibri"/>
                <a:cs typeface="Calibri"/>
              </a:rPr>
              <a:t>s</a:t>
            </a:r>
            <a:r>
              <a:rPr b="1" spc="-204" dirty="0">
                <a:latin typeface="Calibri"/>
                <a:cs typeface="Calibri"/>
              </a:rPr>
              <a:t> </a:t>
            </a:r>
            <a:r>
              <a:rPr spc="5" dirty="0"/>
              <a:t>r</a:t>
            </a:r>
            <a:r>
              <a:rPr spc="-5" dirty="0"/>
              <a:t>e</a:t>
            </a:r>
            <a:r>
              <a:rPr spc="-50" dirty="0"/>
              <a:t>f</a:t>
            </a:r>
            <a:r>
              <a:rPr spc="-5" dirty="0"/>
              <a:t>er</a:t>
            </a:r>
            <a:r>
              <a:rPr spc="-175" dirty="0"/>
              <a:t> </a:t>
            </a:r>
            <a:r>
              <a:rPr spc="-40" dirty="0"/>
              <a:t>t</a:t>
            </a:r>
            <a:r>
              <a:rPr spc="-5" dirty="0"/>
              <a:t>o</a:t>
            </a:r>
            <a:r>
              <a:rPr spc="-15" dirty="0"/>
              <a:t> </a:t>
            </a:r>
            <a:r>
              <a:rPr spc="10" dirty="0"/>
              <a:t>n</a:t>
            </a:r>
            <a:r>
              <a:rPr spc="-5" dirty="0"/>
              <a:t>ew</a:t>
            </a:r>
            <a:r>
              <a:rPr spc="-110" dirty="0"/>
              <a:t> </a:t>
            </a:r>
            <a:r>
              <a:rPr spc="5" dirty="0"/>
              <a:t>o</a:t>
            </a:r>
            <a:r>
              <a:rPr spc="-5" dirty="0"/>
              <a:t>r</a:t>
            </a:r>
            <a:r>
              <a:rPr spc="-95" dirty="0"/>
              <a:t> </a:t>
            </a:r>
            <a:r>
              <a:rPr spc="-40" dirty="0"/>
              <a:t>im</a:t>
            </a:r>
            <a:r>
              <a:rPr spc="10" dirty="0"/>
              <a:t>p</a:t>
            </a:r>
            <a:r>
              <a:rPr spc="5" dirty="0"/>
              <a:t>ro</a:t>
            </a:r>
            <a:r>
              <a:rPr spc="15" dirty="0"/>
              <a:t>v</a:t>
            </a:r>
            <a:r>
              <a:rPr spc="-5" dirty="0"/>
              <a:t>ed  </a:t>
            </a:r>
            <a:r>
              <a:rPr spc="-15" dirty="0"/>
              <a:t>operational</a:t>
            </a:r>
            <a:r>
              <a:rPr spc="-225" dirty="0"/>
              <a:t> </a:t>
            </a:r>
            <a:r>
              <a:rPr spc="-10" dirty="0"/>
              <a:t>procedures</a:t>
            </a:r>
            <a:r>
              <a:rPr spc="-180" dirty="0"/>
              <a:t> </a:t>
            </a:r>
            <a:r>
              <a:rPr dirty="0"/>
              <a:t>or</a:t>
            </a:r>
            <a:r>
              <a:rPr spc="-95" dirty="0"/>
              <a:t> </a:t>
            </a:r>
            <a:r>
              <a:rPr spc="-10" dirty="0"/>
              <a:t>technologies</a:t>
            </a:r>
            <a:r>
              <a:rPr spc="-175" dirty="0"/>
              <a:t> </a:t>
            </a:r>
            <a:r>
              <a:rPr spc="-15" dirty="0"/>
              <a:t>that </a:t>
            </a:r>
            <a:r>
              <a:rPr spc="-495" dirty="0"/>
              <a:t> </a:t>
            </a:r>
            <a:r>
              <a:rPr spc="-40" dirty="0"/>
              <a:t>ai</a:t>
            </a:r>
            <a:r>
              <a:rPr spc="-10" dirty="0"/>
              <a:t>m</a:t>
            </a:r>
            <a:r>
              <a:rPr spc="20" dirty="0"/>
              <a:t> </a:t>
            </a:r>
            <a:r>
              <a:rPr spc="-35" dirty="0"/>
              <a:t>t</a:t>
            </a:r>
            <a:r>
              <a:rPr spc="-5" dirty="0"/>
              <a:t>o</a:t>
            </a:r>
            <a:r>
              <a:rPr spc="-95" dirty="0"/>
              <a:t> </a:t>
            </a:r>
            <a:r>
              <a:rPr spc="5" dirty="0"/>
              <a:t>c</a:t>
            </a:r>
            <a:r>
              <a:rPr spc="10" dirty="0"/>
              <a:t>o</a:t>
            </a:r>
            <a:r>
              <a:rPr spc="15" dirty="0"/>
              <a:t>n</a:t>
            </a:r>
            <a:r>
              <a:rPr spc="-35" dirty="0"/>
              <a:t>t</a:t>
            </a:r>
            <a:r>
              <a:rPr spc="10" dirty="0"/>
              <a:t>r</a:t>
            </a:r>
            <a:r>
              <a:rPr spc="-40" dirty="0"/>
              <a:t>i</a:t>
            </a:r>
            <a:r>
              <a:rPr spc="15" dirty="0"/>
              <a:t>bu</a:t>
            </a:r>
            <a:r>
              <a:rPr spc="-35" dirty="0"/>
              <a:t>t</a:t>
            </a:r>
            <a:r>
              <a:rPr spc="-5" dirty="0"/>
              <a:t>e</a:t>
            </a:r>
            <a:r>
              <a:rPr spc="-185" dirty="0"/>
              <a:t> </a:t>
            </a:r>
            <a:r>
              <a:rPr spc="-35" dirty="0"/>
              <a:t>t</a:t>
            </a:r>
            <a:r>
              <a:rPr spc="-5" dirty="0"/>
              <a:t>o</a:t>
            </a:r>
            <a:r>
              <a:rPr spc="-95" dirty="0"/>
              <a:t> </a:t>
            </a:r>
            <a:r>
              <a:rPr spc="-35" dirty="0"/>
              <a:t>t</a:t>
            </a:r>
            <a:r>
              <a:rPr spc="15" dirty="0"/>
              <a:t>h</a:t>
            </a:r>
            <a:r>
              <a:rPr spc="-5" dirty="0"/>
              <a:t>e</a:t>
            </a:r>
            <a:r>
              <a:rPr spc="-105" dirty="0"/>
              <a:t> </a:t>
            </a:r>
            <a:r>
              <a:rPr spc="-40" dirty="0"/>
              <a:t>m</a:t>
            </a:r>
            <a:r>
              <a:rPr spc="10" dirty="0"/>
              <a:t>o</a:t>
            </a:r>
            <a:r>
              <a:rPr spc="15" dirty="0"/>
              <a:t>d</a:t>
            </a:r>
            <a:r>
              <a:rPr spc="-5" dirty="0"/>
              <a:t>e</a:t>
            </a:r>
            <a:r>
              <a:rPr spc="15" dirty="0"/>
              <a:t>rn</a:t>
            </a:r>
            <a:r>
              <a:rPr spc="-40" dirty="0"/>
              <a:t>i</a:t>
            </a:r>
            <a:r>
              <a:rPr spc="-10" dirty="0"/>
              <a:t>s</a:t>
            </a:r>
            <a:r>
              <a:rPr spc="-35" dirty="0"/>
              <a:t>at</a:t>
            </a:r>
            <a:r>
              <a:rPr spc="-40" dirty="0"/>
              <a:t>i</a:t>
            </a:r>
            <a:r>
              <a:rPr spc="10" dirty="0"/>
              <a:t>o</a:t>
            </a:r>
            <a:r>
              <a:rPr spc="-5" dirty="0"/>
              <a:t>n</a:t>
            </a:r>
            <a:r>
              <a:rPr spc="-170" dirty="0"/>
              <a:t> </a:t>
            </a:r>
            <a:r>
              <a:rPr spc="10" dirty="0"/>
              <a:t>o</a:t>
            </a:r>
            <a:r>
              <a:rPr spc="-5" dirty="0"/>
              <a:t>f  </a:t>
            </a:r>
            <a:r>
              <a:rPr spc="-35" dirty="0"/>
              <a:t>t</a:t>
            </a:r>
            <a:r>
              <a:rPr spc="15" dirty="0"/>
              <a:t>h</a:t>
            </a:r>
            <a:r>
              <a:rPr spc="-5" dirty="0"/>
              <a:t>e</a:t>
            </a:r>
            <a:r>
              <a:rPr spc="-25" dirty="0"/>
              <a:t> </a:t>
            </a:r>
            <a:r>
              <a:rPr spc="15" dirty="0"/>
              <a:t>Eu</a:t>
            </a:r>
            <a:r>
              <a:rPr spc="10" dirty="0"/>
              <a:t>ro</a:t>
            </a:r>
            <a:r>
              <a:rPr spc="-65" dirty="0"/>
              <a:t>p</a:t>
            </a:r>
            <a:r>
              <a:rPr spc="-5" dirty="0"/>
              <a:t>e</a:t>
            </a:r>
            <a:r>
              <a:rPr spc="-35" dirty="0"/>
              <a:t>a</a:t>
            </a:r>
            <a:r>
              <a:rPr spc="-5" dirty="0"/>
              <a:t>n</a:t>
            </a:r>
            <a:r>
              <a:rPr spc="-170" dirty="0"/>
              <a:t> </a:t>
            </a:r>
            <a:r>
              <a:rPr spc="-40" dirty="0"/>
              <a:t>a</a:t>
            </a:r>
            <a:r>
              <a:rPr spc="15" dirty="0"/>
              <a:t>n</a:t>
            </a:r>
            <a:r>
              <a:rPr spc="-5" dirty="0"/>
              <a:t>d</a:t>
            </a:r>
            <a:r>
              <a:rPr spc="-170" dirty="0"/>
              <a:t> </a:t>
            </a:r>
            <a:r>
              <a:rPr spc="-20" dirty="0"/>
              <a:t>g</a:t>
            </a:r>
            <a:r>
              <a:rPr spc="-40" dirty="0"/>
              <a:t>l</a:t>
            </a:r>
            <a:r>
              <a:rPr spc="10" dirty="0"/>
              <a:t>o</a:t>
            </a:r>
            <a:r>
              <a:rPr spc="15" dirty="0"/>
              <a:t>b</a:t>
            </a:r>
            <a:r>
              <a:rPr spc="-40" dirty="0"/>
              <a:t>a</a:t>
            </a:r>
            <a:r>
              <a:rPr spc="-5" dirty="0"/>
              <a:t>l</a:t>
            </a:r>
            <a:r>
              <a:rPr spc="-65" dirty="0"/>
              <a:t> </a:t>
            </a:r>
            <a:r>
              <a:rPr spc="-185" dirty="0"/>
              <a:t>A</a:t>
            </a:r>
            <a:r>
              <a:rPr spc="20" dirty="0"/>
              <a:t>T</a:t>
            </a:r>
            <a:r>
              <a:rPr spc="-5" dirty="0"/>
              <a:t>M</a:t>
            </a:r>
            <a:r>
              <a:rPr spc="-105" dirty="0"/>
              <a:t> </a:t>
            </a:r>
            <a:r>
              <a:rPr spc="-10" dirty="0"/>
              <a:t>s</a:t>
            </a:r>
            <a:r>
              <a:rPr spc="20" dirty="0"/>
              <a:t>y</a:t>
            </a:r>
            <a:r>
              <a:rPr spc="-10" dirty="0"/>
              <a:t>s</a:t>
            </a:r>
            <a:r>
              <a:rPr spc="-30" dirty="0"/>
              <a:t>t</a:t>
            </a:r>
            <a:r>
              <a:rPr spc="-5" dirty="0"/>
              <a:t>e</a:t>
            </a:r>
            <a:r>
              <a:rPr spc="-35" dirty="0"/>
              <a:t>m</a:t>
            </a:r>
            <a:r>
              <a:rPr spc="-5" dirty="0"/>
              <a:t>.</a:t>
            </a:r>
          </a:p>
          <a:p>
            <a:pPr marL="3453765" indent="-285115">
              <a:lnSpc>
                <a:spcPts val="2670"/>
              </a:lnSpc>
              <a:spcBef>
                <a:spcPts val="1345"/>
              </a:spcBef>
              <a:buFont typeface="Arial"/>
              <a:buChar char="•"/>
              <a:tabLst>
                <a:tab pos="3453765" algn="l"/>
                <a:tab pos="3454400" algn="l"/>
              </a:tabLst>
            </a:pPr>
            <a:r>
              <a:rPr b="1" spc="-20" dirty="0">
                <a:latin typeface="Calibri"/>
                <a:cs typeface="Calibri"/>
              </a:rPr>
              <a:t>6</a:t>
            </a:r>
            <a:r>
              <a:rPr b="1" spc="-5" dirty="0">
                <a:latin typeface="Calibri"/>
                <a:cs typeface="Calibri"/>
              </a:rPr>
              <a:t>3</a:t>
            </a:r>
            <a:r>
              <a:rPr b="1" spc="-45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S</a:t>
            </a:r>
            <a:r>
              <a:rPr b="1" spc="20" dirty="0">
                <a:latin typeface="Calibri"/>
                <a:cs typeface="Calibri"/>
              </a:rPr>
              <a:t>E</a:t>
            </a:r>
            <a:r>
              <a:rPr b="1" spc="-25" dirty="0">
                <a:latin typeface="Calibri"/>
                <a:cs typeface="Calibri"/>
              </a:rPr>
              <a:t>S</a:t>
            </a:r>
            <a:r>
              <a:rPr b="1" spc="-5" dirty="0">
                <a:latin typeface="Calibri"/>
                <a:cs typeface="Calibri"/>
              </a:rPr>
              <a:t>AR</a:t>
            </a:r>
            <a:r>
              <a:rPr b="1" spc="-170" dirty="0">
                <a:latin typeface="Calibri"/>
                <a:cs typeface="Calibri"/>
              </a:rPr>
              <a:t> </a:t>
            </a:r>
            <a:r>
              <a:rPr b="1" spc="-25" dirty="0">
                <a:latin typeface="Calibri"/>
                <a:cs typeface="Calibri"/>
              </a:rPr>
              <a:t>S</a:t>
            </a:r>
            <a:r>
              <a:rPr b="1" spc="-5" dirty="0">
                <a:latin typeface="Calibri"/>
                <a:cs typeface="Calibri"/>
              </a:rPr>
              <a:t>olu</a:t>
            </a:r>
            <a:r>
              <a:rPr b="1" spc="20" dirty="0">
                <a:latin typeface="Calibri"/>
                <a:cs typeface="Calibri"/>
              </a:rPr>
              <a:t>t</a:t>
            </a:r>
            <a:r>
              <a:rPr b="1" dirty="0">
                <a:latin typeface="Calibri"/>
                <a:cs typeface="Calibri"/>
              </a:rPr>
              <a:t>i</a:t>
            </a:r>
            <a:r>
              <a:rPr b="1" spc="-5" dirty="0">
                <a:latin typeface="Calibri"/>
                <a:cs typeface="Calibri"/>
              </a:rPr>
              <a:t>ons</a:t>
            </a:r>
            <a:r>
              <a:rPr b="1" spc="-204" dirty="0">
                <a:latin typeface="Calibri"/>
                <a:cs typeface="Calibri"/>
              </a:rPr>
              <a:t> </a:t>
            </a:r>
            <a:r>
              <a:rPr b="1" spc="-5" dirty="0">
                <a:latin typeface="Calibri"/>
                <a:cs typeface="Calibri"/>
              </a:rPr>
              <a:t>d</a:t>
            </a:r>
            <a:r>
              <a:rPr b="1" spc="-15" dirty="0">
                <a:latin typeface="Calibri"/>
                <a:cs typeface="Calibri"/>
              </a:rPr>
              <a:t>e</a:t>
            </a:r>
            <a:r>
              <a:rPr b="1" dirty="0">
                <a:latin typeface="Calibri"/>
                <a:cs typeface="Calibri"/>
              </a:rPr>
              <a:t>li</a:t>
            </a:r>
            <a:r>
              <a:rPr b="1" spc="-25" dirty="0">
                <a:latin typeface="Calibri"/>
                <a:cs typeface="Calibri"/>
              </a:rPr>
              <a:t>v</a:t>
            </a:r>
            <a:r>
              <a:rPr b="1" spc="-10" dirty="0">
                <a:latin typeface="Calibri"/>
                <a:cs typeface="Calibri"/>
              </a:rPr>
              <a:t>ere</a:t>
            </a:r>
            <a:r>
              <a:rPr b="1" spc="-5" dirty="0">
                <a:latin typeface="Calibri"/>
                <a:cs typeface="Calibri"/>
              </a:rPr>
              <a:t>d</a:t>
            </a:r>
            <a:r>
              <a:rPr b="1" spc="-200" dirty="0">
                <a:latin typeface="Calibri"/>
                <a:cs typeface="Calibri"/>
              </a:rPr>
              <a:t> </a:t>
            </a:r>
            <a:r>
              <a:rPr b="1" spc="5" dirty="0">
                <a:latin typeface="Calibri"/>
                <a:cs typeface="Calibri"/>
              </a:rPr>
              <a:t>a</a:t>
            </a:r>
            <a:r>
              <a:rPr b="1" spc="-5" dirty="0">
                <a:latin typeface="Calibri"/>
                <a:cs typeface="Calibri"/>
              </a:rPr>
              <a:t>nd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spc="-20" dirty="0">
                <a:latin typeface="Calibri"/>
                <a:cs typeface="Calibri"/>
              </a:rPr>
              <a:t>7</a:t>
            </a:r>
            <a:r>
              <a:rPr b="1" spc="-5" dirty="0">
                <a:latin typeface="Calibri"/>
                <a:cs typeface="Calibri"/>
              </a:rPr>
              <a:t>9</a:t>
            </a:r>
          </a:p>
          <a:p>
            <a:pPr marL="3453765">
              <a:lnSpc>
                <a:spcPts val="2670"/>
              </a:lnSpc>
            </a:pPr>
            <a:r>
              <a:rPr b="1" spc="5" dirty="0">
                <a:latin typeface="Calibri"/>
                <a:cs typeface="Calibri"/>
              </a:rPr>
              <a:t>f</a:t>
            </a:r>
            <a:r>
              <a:rPr b="1" spc="-5" dirty="0">
                <a:latin typeface="Calibri"/>
                <a:cs typeface="Calibri"/>
              </a:rPr>
              <a:t>ur</a:t>
            </a:r>
            <a:r>
              <a:rPr b="1" spc="20" dirty="0">
                <a:latin typeface="Calibri"/>
                <a:cs typeface="Calibri"/>
              </a:rPr>
              <a:t>t</a:t>
            </a:r>
            <a:r>
              <a:rPr b="1" spc="-5" dirty="0">
                <a:latin typeface="Calibri"/>
                <a:cs typeface="Calibri"/>
              </a:rPr>
              <a:t>h</a:t>
            </a:r>
            <a:r>
              <a:rPr b="1" spc="-15" dirty="0">
                <a:latin typeface="Calibri"/>
                <a:cs typeface="Calibri"/>
              </a:rPr>
              <a:t>e</a:t>
            </a:r>
            <a:r>
              <a:rPr b="1" spc="-5" dirty="0">
                <a:latin typeface="Calibri"/>
                <a:cs typeface="Calibri"/>
              </a:rPr>
              <a:t>r</a:t>
            </a:r>
            <a:r>
              <a:rPr b="1" spc="-19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i</a:t>
            </a:r>
            <a:r>
              <a:rPr b="1" spc="-5" dirty="0">
                <a:latin typeface="Calibri"/>
                <a:cs typeface="Calibri"/>
              </a:rPr>
              <a:t>n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spc="15" dirty="0">
                <a:latin typeface="Calibri"/>
                <a:cs typeface="Calibri"/>
              </a:rPr>
              <a:t>t</a:t>
            </a:r>
            <a:r>
              <a:rPr b="1" spc="-5" dirty="0">
                <a:latin typeface="Calibri"/>
                <a:cs typeface="Calibri"/>
              </a:rPr>
              <a:t>he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spc="-5" dirty="0">
                <a:latin typeface="Calibri"/>
                <a:cs typeface="Calibri"/>
              </a:rPr>
              <a:t>pipel</a:t>
            </a:r>
            <a:r>
              <a:rPr b="1" dirty="0">
                <a:latin typeface="Calibri"/>
                <a:cs typeface="Calibri"/>
              </a:rPr>
              <a:t>i</a:t>
            </a:r>
            <a:r>
              <a:rPr b="1" spc="-5" dirty="0">
                <a:latin typeface="Calibri"/>
                <a:cs typeface="Calibri"/>
              </a:rPr>
              <a:t>ne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0904" y="3931920"/>
            <a:ext cx="817505" cy="78477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1818" y="3890657"/>
            <a:ext cx="703344" cy="78428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59225" y="3931920"/>
            <a:ext cx="746132" cy="76515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466676" y="3927150"/>
            <a:ext cx="705350" cy="6865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4640" y="1280160"/>
            <a:ext cx="3139440" cy="461264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65747" y="4943538"/>
            <a:ext cx="8140700" cy="1419618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3864610" marR="368300" indent="-346075">
              <a:lnSpc>
                <a:spcPts val="2640"/>
              </a:lnSpc>
              <a:spcBef>
                <a:spcPts val="229"/>
              </a:spcBef>
              <a:buFont typeface="Arial"/>
              <a:buChar char="•"/>
              <a:tabLst>
                <a:tab pos="3864610" algn="l"/>
                <a:tab pos="3865245" algn="l"/>
              </a:tabLst>
            </a:pPr>
            <a:r>
              <a:rPr sz="2250" b="1" spc="-5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225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ny</a:t>
            </a:r>
            <a:r>
              <a:rPr sz="22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25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250" b="1" spc="-1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2250" b="1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25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250" b="1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2250" b="1" spc="-1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225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dy</a:t>
            </a:r>
            <a:r>
              <a:rPr sz="22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22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2250" b="1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ng</a:t>
            </a:r>
            <a:r>
              <a:rPr sz="22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22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2250" b="1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2250" b="1" spc="-3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2250" b="1" spc="-10" dirty="0">
                <a:solidFill>
                  <a:srgbClr val="6D6D6D"/>
                </a:solidFill>
                <a:latin typeface="Calibri"/>
                <a:cs typeface="Calibri"/>
              </a:rPr>
              <a:t>ed  </a:t>
            </a:r>
            <a:r>
              <a:rPr sz="2250" b="1" spc="-5" dirty="0">
                <a:solidFill>
                  <a:srgbClr val="6D6D6D"/>
                </a:solidFill>
                <a:latin typeface="Calibri"/>
                <a:cs typeface="Calibri"/>
              </a:rPr>
              <a:t>across</a:t>
            </a:r>
            <a:r>
              <a:rPr sz="2250" b="1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250" b="1" dirty="0">
                <a:solidFill>
                  <a:srgbClr val="6D6D6D"/>
                </a:solidFill>
                <a:latin typeface="Calibri"/>
                <a:cs typeface="Calibri"/>
              </a:rPr>
              <a:t>Europe</a:t>
            </a:r>
            <a:endParaRPr sz="2250" dirty="0">
              <a:latin typeface="Calibri"/>
              <a:cs typeface="Calibri"/>
            </a:endParaRPr>
          </a:p>
          <a:p>
            <a:pPr marL="3518535">
              <a:lnSpc>
                <a:spcPct val="100000"/>
              </a:lnSpc>
              <a:spcBef>
                <a:spcPts val="610"/>
              </a:spcBef>
            </a:pPr>
            <a:r>
              <a:rPr sz="1600" u="sng" spc="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7"/>
              </a:rPr>
              <a:t>www.sesarju.eu/index.php/activities-solutions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10"/>
              </a:spcBef>
            </a:pPr>
            <a:r>
              <a:rPr sz="1600" spc="-25" dirty="0">
                <a:solidFill>
                  <a:srgbClr val="6D6D6D"/>
                </a:solidFill>
                <a:latin typeface="Calibri"/>
                <a:cs typeface="Calibri"/>
                <a:hlinkClick r:id="rId8"/>
              </a:rPr>
              <a:t>www.sesarju.eu/sites/default/files/documents/reports/SESAR_Solutions_Catalogue_2019_web.pdf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3651" y="6626542"/>
            <a:ext cx="25654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45"/>
              </a:lnSpc>
            </a:pPr>
            <a:fld id="{81D60167-4931-47E6-BA6A-407CBD079E47}" type="slidenum">
              <a:rPr sz="1050" spc="-5" dirty="0">
                <a:solidFill>
                  <a:srgbClr val="FFFFFF"/>
                </a:solidFill>
                <a:latin typeface="Calibri"/>
                <a:cs typeface="Calibri"/>
              </a:rPr>
              <a:t>40</a:t>
            </a:fld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03120" y="193039"/>
            <a:ext cx="5003800" cy="5257800"/>
            <a:chOff x="2103120" y="193039"/>
            <a:chExt cx="5003800" cy="5257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2419" y="965187"/>
              <a:ext cx="2504501" cy="43230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561840" y="944880"/>
              <a:ext cx="2519680" cy="4318000"/>
            </a:xfrm>
            <a:custGeom>
              <a:avLst/>
              <a:gdLst/>
              <a:ahLst/>
              <a:cxnLst/>
              <a:rect l="l" t="t" r="r" b="b"/>
              <a:pathLst>
                <a:path w="2519679" h="4318000">
                  <a:moveTo>
                    <a:pt x="0" y="0"/>
                  </a:moveTo>
                  <a:lnTo>
                    <a:pt x="52352" y="6862"/>
                  </a:lnTo>
                  <a:lnTo>
                    <a:pt x="104342" y="14620"/>
                  </a:lnTo>
                  <a:lnTo>
                    <a:pt x="155959" y="23264"/>
                  </a:lnTo>
                  <a:lnTo>
                    <a:pt x="207191" y="32784"/>
                  </a:lnTo>
                  <a:lnTo>
                    <a:pt x="258027" y="43172"/>
                  </a:lnTo>
                  <a:lnTo>
                    <a:pt x="308457" y="54417"/>
                  </a:lnTo>
                  <a:lnTo>
                    <a:pt x="358468" y="66510"/>
                  </a:lnTo>
                  <a:lnTo>
                    <a:pt x="408052" y="79443"/>
                  </a:lnTo>
                  <a:lnTo>
                    <a:pt x="457195" y="93205"/>
                  </a:lnTo>
                  <a:lnTo>
                    <a:pt x="505888" y="107787"/>
                  </a:lnTo>
                  <a:lnTo>
                    <a:pt x="554119" y="123179"/>
                  </a:lnTo>
                  <a:lnTo>
                    <a:pt x="601878" y="139373"/>
                  </a:lnTo>
                  <a:lnTo>
                    <a:pt x="649153" y="156358"/>
                  </a:lnTo>
                  <a:lnTo>
                    <a:pt x="695933" y="174126"/>
                  </a:lnTo>
                  <a:lnTo>
                    <a:pt x="742207" y="192666"/>
                  </a:lnTo>
                  <a:lnTo>
                    <a:pt x="787965" y="211970"/>
                  </a:lnTo>
                  <a:lnTo>
                    <a:pt x="833195" y="232028"/>
                  </a:lnTo>
                  <a:lnTo>
                    <a:pt x="877886" y="252831"/>
                  </a:lnTo>
                  <a:lnTo>
                    <a:pt x="922028" y="274369"/>
                  </a:lnTo>
                  <a:lnTo>
                    <a:pt x="965608" y="296632"/>
                  </a:lnTo>
                  <a:lnTo>
                    <a:pt x="1008617" y="319612"/>
                  </a:lnTo>
                  <a:lnTo>
                    <a:pt x="1051043" y="343298"/>
                  </a:lnTo>
                  <a:lnTo>
                    <a:pt x="1092876" y="367682"/>
                  </a:lnTo>
                  <a:lnTo>
                    <a:pt x="1134103" y="392754"/>
                  </a:lnTo>
                  <a:lnTo>
                    <a:pt x="1174715" y="418504"/>
                  </a:lnTo>
                  <a:lnTo>
                    <a:pt x="1214700" y="444924"/>
                  </a:lnTo>
                  <a:lnTo>
                    <a:pt x="1254047" y="472003"/>
                  </a:lnTo>
                  <a:lnTo>
                    <a:pt x="1292745" y="499733"/>
                  </a:lnTo>
                  <a:lnTo>
                    <a:pt x="1330784" y="528103"/>
                  </a:lnTo>
                  <a:lnTo>
                    <a:pt x="1368152" y="557105"/>
                  </a:lnTo>
                  <a:lnTo>
                    <a:pt x="1404837" y="586729"/>
                  </a:lnTo>
                  <a:lnTo>
                    <a:pt x="1440830" y="616966"/>
                  </a:lnTo>
                  <a:lnTo>
                    <a:pt x="1476119" y="647805"/>
                  </a:lnTo>
                  <a:lnTo>
                    <a:pt x="1510694" y="679238"/>
                  </a:lnTo>
                  <a:lnTo>
                    <a:pt x="1544542" y="711256"/>
                  </a:lnTo>
                  <a:lnTo>
                    <a:pt x="1577653" y="743848"/>
                  </a:lnTo>
                  <a:lnTo>
                    <a:pt x="1610017" y="777006"/>
                  </a:lnTo>
                  <a:lnTo>
                    <a:pt x="1641622" y="810719"/>
                  </a:lnTo>
                  <a:lnTo>
                    <a:pt x="1672456" y="844980"/>
                  </a:lnTo>
                  <a:lnTo>
                    <a:pt x="1702510" y="879777"/>
                  </a:lnTo>
                  <a:lnTo>
                    <a:pt x="1731772" y="915102"/>
                  </a:lnTo>
                  <a:lnTo>
                    <a:pt x="1760231" y="950946"/>
                  </a:lnTo>
                  <a:lnTo>
                    <a:pt x="1787876" y="987298"/>
                  </a:lnTo>
                  <a:lnTo>
                    <a:pt x="1814696" y="1024149"/>
                  </a:lnTo>
                  <a:lnTo>
                    <a:pt x="1840680" y="1061491"/>
                  </a:lnTo>
                  <a:lnTo>
                    <a:pt x="1865817" y="1099313"/>
                  </a:lnTo>
                  <a:lnTo>
                    <a:pt x="1890096" y="1137606"/>
                  </a:lnTo>
                  <a:lnTo>
                    <a:pt x="1913507" y="1176361"/>
                  </a:lnTo>
                  <a:lnTo>
                    <a:pt x="1936037" y="1215568"/>
                  </a:lnTo>
                  <a:lnTo>
                    <a:pt x="1957676" y="1255218"/>
                  </a:lnTo>
                  <a:lnTo>
                    <a:pt x="1978413" y="1295301"/>
                  </a:lnTo>
                  <a:lnTo>
                    <a:pt x="1998237" y="1335808"/>
                  </a:lnTo>
                  <a:lnTo>
                    <a:pt x="2017137" y="1376730"/>
                  </a:lnTo>
                  <a:lnTo>
                    <a:pt x="2035102" y="1418057"/>
                  </a:lnTo>
                  <a:lnTo>
                    <a:pt x="2052121" y="1459780"/>
                  </a:lnTo>
                  <a:lnTo>
                    <a:pt x="2068183" y="1501889"/>
                  </a:lnTo>
                  <a:lnTo>
                    <a:pt x="2083277" y="1544374"/>
                  </a:lnTo>
                  <a:lnTo>
                    <a:pt x="2097392" y="1587227"/>
                  </a:lnTo>
                  <a:lnTo>
                    <a:pt x="2110517" y="1630438"/>
                  </a:lnTo>
                  <a:lnTo>
                    <a:pt x="2122641" y="1673998"/>
                  </a:lnTo>
                  <a:lnTo>
                    <a:pt x="2133752" y="1717896"/>
                  </a:lnTo>
                  <a:lnTo>
                    <a:pt x="2143841" y="1762125"/>
                  </a:lnTo>
                  <a:lnTo>
                    <a:pt x="2152895" y="1806673"/>
                  </a:lnTo>
                  <a:lnTo>
                    <a:pt x="2160905" y="1851533"/>
                  </a:lnTo>
                  <a:lnTo>
                    <a:pt x="2167789" y="1896205"/>
                  </a:lnTo>
                  <a:lnTo>
                    <a:pt x="2173590" y="1940784"/>
                  </a:lnTo>
                  <a:lnTo>
                    <a:pt x="2178315" y="1985261"/>
                  </a:lnTo>
                  <a:lnTo>
                    <a:pt x="2181973" y="2029626"/>
                  </a:lnTo>
                  <a:lnTo>
                    <a:pt x="2184574" y="2073869"/>
                  </a:lnTo>
                  <a:lnTo>
                    <a:pt x="2186125" y="2117979"/>
                  </a:lnTo>
                  <a:lnTo>
                    <a:pt x="2186635" y="2161947"/>
                  </a:lnTo>
                  <a:lnTo>
                    <a:pt x="2186114" y="2205763"/>
                  </a:lnTo>
                  <a:lnTo>
                    <a:pt x="2184569" y="2249417"/>
                  </a:lnTo>
                  <a:lnTo>
                    <a:pt x="2182010" y="2292899"/>
                  </a:lnTo>
                  <a:lnTo>
                    <a:pt x="2178445" y="2336200"/>
                  </a:lnTo>
                  <a:lnTo>
                    <a:pt x="2173883" y="2379308"/>
                  </a:lnTo>
                  <a:lnTo>
                    <a:pt x="2168332" y="2422215"/>
                  </a:lnTo>
                  <a:lnTo>
                    <a:pt x="2161802" y="2464911"/>
                  </a:lnTo>
                  <a:lnTo>
                    <a:pt x="2154300" y="2507385"/>
                  </a:lnTo>
                  <a:lnTo>
                    <a:pt x="2145836" y="2549627"/>
                  </a:lnTo>
                  <a:lnTo>
                    <a:pt x="2136419" y="2591628"/>
                  </a:lnTo>
                  <a:lnTo>
                    <a:pt x="2126056" y="2633378"/>
                  </a:lnTo>
                  <a:lnTo>
                    <a:pt x="2114757" y="2674867"/>
                  </a:lnTo>
                  <a:lnTo>
                    <a:pt x="2102530" y="2716085"/>
                  </a:lnTo>
                  <a:lnTo>
                    <a:pt x="2089385" y="2757022"/>
                  </a:lnTo>
                  <a:lnTo>
                    <a:pt x="2075329" y="2797668"/>
                  </a:lnTo>
                  <a:lnTo>
                    <a:pt x="2060371" y="2838013"/>
                  </a:lnTo>
                  <a:lnTo>
                    <a:pt x="2044521" y="2878047"/>
                  </a:lnTo>
                  <a:lnTo>
                    <a:pt x="2027786" y="2917761"/>
                  </a:lnTo>
                  <a:lnTo>
                    <a:pt x="2010176" y="2957144"/>
                  </a:lnTo>
                  <a:lnTo>
                    <a:pt x="1991699" y="2996186"/>
                  </a:lnTo>
                  <a:lnTo>
                    <a:pt x="1972364" y="3034879"/>
                  </a:lnTo>
                  <a:lnTo>
                    <a:pt x="1952180" y="3073210"/>
                  </a:lnTo>
                  <a:lnTo>
                    <a:pt x="1931155" y="3111172"/>
                  </a:lnTo>
                  <a:lnTo>
                    <a:pt x="1909298" y="3148754"/>
                  </a:lnTo>
                  <a:lnTo>
                    <a:pt x="1886617" y="3185945"/>
                  </a:lnTo>
                  <a:lnTo>
                    <a:pt x="1863122" y="3222736"/>
                  </a:lnTo>
                  <a:lnTo>
                    <a:pt x="1838821" y="3259118"/>
                  </a:lnTo>
                  <a:lnTo>
                    <a:pt x="1813722" y="3295079"/>
                  </a:lnTo>
                  <a:lnTo>
                    <a:pt x="1787835" y="3330611"/>
                  </a:lnTo>
                  <a:lnTo>
                    <a:pt x="1761168" y="3365703"/>
                  </a:lnTo>
                  <a:lnTo>
                    <a:pt x="1733730" y="3400346"/>
                  </a:lnTo>
                  <a:lnTo>
                    <a:pt x="1705529" y="3434529"/>
                  </a:lnTo>
                  <a:lnTo>
                    <a:pt x="1676574" y="3468243"/>
                  </a:lnTo>
                  <a:lnTo>
                    <a:pt x="1646874" y="3501477"/>
                  </a:lnTo>
                  <a:lnTo>
                    <a:pt x="1616438" y="3534222"/>
                  </a:lnTo>
                  <a:lnTo>
                    <a:pt x="1585274" y="3566468"/>
                  </a:lnTo>
                  <a:lnTo>
                    <a:pt x="1553391" y="3598204"/>
                  </a:lnTo>
                  <a:lnTo>
                    <a:pt x="1520797" y="3629422"/>
                  </a:lnTo>
                  <a:lnTo>
                    <a:pt x="1487502" y="3660111"/>
                  </a:lnTo>
                  <a:lnTo>
                    <a:pt x="1453514" y="3690261"/>
                  </a:lnTo>
                  <a:lnTo>
                    <a:pt x="1418841" y="3719862"/>
                  </a:lnTo>
                  <a:lnTo>
                    <a:pt x="1383493" y="3748904"/>
                  </a:lnTo>
                  <a:lnTo>
                    <a:pt x="1347478" y="3777378"/>
                  </a:lnTo>
                  <a:lnTo>
                    <a:pt x="1310805" y="3805274"/>
                  </a:lnTo>
                  <a:lnTo>
                    <a:pt x="1273482" y="3832581"/>
                  </a:lnTo>
                  <a:lnTo>
                    <a:pt x="1235518" y="3859289"/>
                  </a:lnTo>
                  <a:lnTo>
                    <a:pt x="1196922" y="3885389"/>
                  </a:lnTo>
                  <a:lnTo>
                    <a:pt x="1157703" y="3910871"/>
                  </a:lnTo>
                  <a:lnTo>
                    <a:pt x="1117868" y="3935725"/>
                  </a:lnTo>
                  <a:lnTo>
                    <a:pt x="1077428" y="3959941"/>
                  </a:lnTo>
                  <a:lnTo>
                    <a:pt x="1036390" y="3983509"/>
                  </a:lnTo>
                  <a:lnTo>
                    <a:pt x="994764" y="4006419"/>
                  </a:lnTo>
                  <a:lnTo>
                    <a:pt x="952557" y="4028662"/>
                  </a:lnTo>
                  <a:lnTo>
                    <a:pt x="909779" y="4050226"/>
                  </a:lnTo>
                  <a:lnTo>
                    <a:pt x="866439" y="4071103"/>
                  </a:lnTo>
                  <a:lnTo>
                    <a:pt x="822544" y="4091283"/>
                  </a:lnTo>
                  <a:lnTo>
                    <a:pt x="778104" y="4110755"/>
                  </a:lnTo>
                  <a:lnTo>
                    <a:pt x="733128" y="4129509"/>
                  </a:lnTo>
                  <a:lnTo>
                    <a:pt x="687623" y="4147537"/>
                  </a:lnTo>
                  <a:lnTo>
                    <a:pt x="641600" y="4164827"/>
                  </a:lnTo>
                  <a:lnTo>
                    <a:pt x="595066" y="4181370"/>
                  </a:lnTo>
                  <a:lnTo>
                    <a:pt x="548030" y="4197156"/>
                  </a:lnTo>
                  <a:lnTo>
                    <a:pt x="500501" y="4212175"/>
                  </a:lnTo>
                  <a:lnTo>
                    <a:pt x="452487" y="4226417"/>
                  </a:lnTo>
                  <a:lnTo>
                    <a:pt x="403998" y="4239872"/>
                  </a:lnTo>
                  <a:lnTo>
                    <a:pt x="355042" y="4252531"/>
                  </a:lnTo>
                  <a:lnTo>
                    <a:pt x="305627" y="4264383"/>
                  </a:lnTo>
                  <a:lnTo>
                    <a:pt x="255763" y="4275418"/>
                  </a:lnTo>
                  <a:lnTo>
                    <a:pt x="205457" y="4285627"/>
                  </a:lnTo>
                  <a:lnTo>
                    <a:pt x="154720" y="4294999"/>
                  </a:lnTo>
                  <a:lnTo>
                    <a:pt x="103558" y="4303526"/>
                  </a:lnTo>
                  <a:lnTo>
                    <a:pt x="51982" y="4311196"/>
                  </a:lnTo>
                  <a:lnTo>
                    <a:pt x="0" y="4318000"/>
                  </a:lnTo>
                  <a:lnTo>
                    <a:pt x="52057" y="4317548"/>
                  </a:lnTo>
                  <a:lnTo>
                    <a:pt x="103858" y="4316199"/>
                  </a:lnTo>
                  <a:lnTo>
                    <a:pt x="155391" y="4313961"/>
                  </a:lnTo>
                  <a:lnTo>
                    <a:pt x="206647" y="4310843"/>
                  </a:lnTo>
                  <a:lnTo>
                    <a:pt x="257615" y="4306853"/>
                  </a:lnTo>
                  <a:lnTo>
                    <a:pt x="308286" y="4302001"/>
                  </a:lnTo>
                  <a:lnTo>
                    <a:pt x="358649" y="4296294"/>
                  </a:lnTo>
                  <a:lnTo>
                    <a:pt x="408695" y="4289742"/>
                  </a:lnTo>
                  <a:lnTo>
                    <a:pt x="458412" y="4282354"/>
                  </a:lnTo>
                  <a:lnTo>
                    <a:pt x="507791" y="4274137"/>
                  </a:lnTo>
                  <a:lnTo>
                    <a:pt x="556822" y="4265101"/>
                  </a:lnTo>
                  <a:lnTo>
                    <a:pt x="605494" y="4255254"/>
                  </a:lnTo>
                  <a:lnTo>
                    <a:pt x="653798" y="4244606"/>
                  </a:lnTo>
                  <a:lnTo>
                    <a:pt x="701723" y="4233164"/>
                  </a:lnTo>
                  <a:lnTo>
                    <a:pt x="749260" y="4220937"/>
                  </a:lnTo>
                  <a:lnTo>
                    <a:pt x="796397" y="4207934"/>
                  </a:lnTo>
                  <a:lnTo>
                    <a:pt x="843126" y="4194164"/>
                  </a:lnTo>
                  <a:lnTo>
                    <a:pt x="889435" y="4179636"/>
                  </a:lnTo>
                  <a:lnTo>
                    <a:pt x="935315" y="4164357"/>
                  </a:lnTo>
                  <a:lnTo>
                    <a:pt x="980755" y="4148337"/>
                  </a:lnTo>
                  <a:lnTo>
                    <a:pt x="1025746" y="4131585"/>
                  </a:lnTo>
                  <a:lnTo>
                    <a:pt x="1070277" y="4114109"/>
                  </a:lnTo>
                  <a:lnTo>
                    <a:pt x="1114338" y="4095918"/>
                  </a:lnTo>
                  <a:lnTo>
                    <a:pt x="1157919" y="4077020"/>
                  </a:lnTo>
                  <a:lnTo>
                    <a:pt x="1201010" y="4057424"/>
                  </a:lnTo>
                  <a:lnTo>
                    <a:pt x="1243601" y="4037139"/>
                  </a:lnTo>
                  <a:lnTo>
                    <a:pt x="1285681" y="4016174"/>
                  </a:lnTo>
                  <a:lnTo>
                    <a:pt x="1327241" y="3994537"/>
                  </a:lnTo>
                  <a:lnTo>
                    <a:pt x="1368270" y="3972236"/>
                  </a:lnTo>
                  <a:lnTo>
                    <a:pt x="1408758" y="3949282"/>
                  </a:lnTo>
                  <a:lnTo>
                    <a:pt x="1448695" y="3925681"/>
                  </a:lnTo>
                  <a:lnTo>
                    <a:pt x="1488072" y="3901444"/>
                  </a:lnTo>
                  <a:lnTo>
                    <a:pt x="1526877" y="3876578"/>
                  </a:lnTo>
                  <a:lnTo>
                    <a:pt x="1565100" y="3851092"/>
                  </a:lnTo>
                  <a:lnTo>
                    <a:pt x="1602733" y="3824995"/>
                  </a:lnTo>
                  <a:lnTo>
                    <a:pt x="1639763" y="3798296"/>
                  </a:lnTo>
                  <a:lnTo>
                    <a:pt x="1676182" y="3771004"/>
                  </a:lnTo>
                  <a:lnTo>
                    <a:pt x="1711979" y="3743126"/>
                  </a:lnTo>
                  <a:lnTo>
                    <a:pt x="1747144" y="3714672"/>
                  </a:lnTo>
                  <a:lnTo>
                    <a:pt x="1781667" y="3685651"/>
                  </a:lnTo>
                  <a:lnTo>
                    <a:pt x="1815537" y="3656070"/>
                  </a:lnTo>
                  <a:lnTo>
                    <a:pt x="1848745" y="3625939"/>
                  </a:lnTo>
                  <a:lnTo>
                    <a:pt x="1881281" y="3595267"/>
                  </a:lnTo>
                  <a:lnTo>
                    <a:pt x="1913134" y="3564062"/>
                  </a:lnTo>
                  <a:lnTo>
                    <a:pt x="1944294" y="3532332"/>
                  </a:lnTo>
                  <a:lnTo>
                    <a:pt x="1974751" y="3500087"/>
                  </a:lnTo>
                  <a:lnTo>
                    <a:pt x="2004495" y="3467336"/>
                  </a:lnTo>
                  <a:lnTo>
                    <a:pt x="2033515" y="3434086"/>
                  </a:lnTo>
                  <a:lnTo>
                    <a:pt x="2061803" y="3400346"/>
                  </a:lnTo>
                  <a:lnTo>
                    <a:pt x="2089347" y="3366126"/>
                  </a:lnTo>
                  <a:lnTo>
                    <a:pt x="2116137" y="3331433"/>
                  </a:lnTo>
                  <a:lnTo>
                    <a:pt x="2142164" y="3296278"/>
                  </a:lnTo>
                  <a:lnTo>
                    <a:pt x="2167416" y="3260667"/>
                  </a:lnTo>
                  <a:lnTo>
                    <a:pt x="2191885" y="3224610"/>
                  </a:lnTo>
                  <a:lnTo>
                    <a:pt x="2215559" y="3188116"/>
                  </a:lnTo>
                  <a:lnTo>
                    <a:pt x="2238429" y="3151193"/>
                  </a:lnTo>
                  <a:lnTo>
                    <a:pt x="2260485" y="3113850"/>
                  </a:lnTo>
                  <a:lnTo>
                    <a:pt x="2281716" y="3076096"/>
                  </a:lnTo>
                  <a:lnTo>
                    <a:pt x="2302113" y="3037939"/>
                  </a:lnTo>
                  <a:lnTo>
                    <a:pt x="2321665" y="2999388"/>
                  </a:lnTo>
                  <a:lnTo>
                    <a:pt x="2340361" y="2960452"/>
                  </a:lnTo>
                  <a:lnTo>
                    <a:pt x="2358193" y="2921139"/>
                  </a:lnTo>
                  <a:lnTo>
                    <a:pt x="2375149" y="2881458"/>
                  </a:lnTo>
                  <a:lnTo>
                    <a:pt x="2391221" y="2841418"/>
                  </a:lnTo>
                  <a:lnTo>
                    <a:pt x="2406396" y="2801028"/>
                  </a:lnTo>
                  <a:lnTo>
                    <a:pt x="2420666" y="2760295"/>
                  </a:lnTo>
                  <a:lnTo>
                    <a:pt x="2434020" y="2719229"/>
                  </a:lnTo>
                  <a:lnTo>
                    <a:pt x="2446448" y="2677839"/>
                  </a:lnTo>
                  <a:lnTo>
                    <a:pt x="2457941" y="2636133"/>
                  </a:lnTo>
                  <a:lnTo>
                    <a:pt x="2468487" y="2594119"/>
                  </a:lnTo>
                  <a:lnTo>
                    <a:pt x="2478077" y="2551807"/>
                  </a:lnTo>
                  <a:lnTo>
                    <a:pt x="2486700" y="2509205"/>
                  </a:lnTo>
                  <a:lnTo>
                    <a:pt x="2494347" y="2466323"/>
                  </a:lnTo>
                  <a:lnTo>
                    <a:pt x="2501007" y="2423167"/>
                  </a:lnTo>
                  <a:lnTo>
                    <a:pt x="2506670" y="2379748"/>
                  </a:lnTo>
                  <a:lnTo>
                    <a:pt x="2511327" y="2336074"/>
                  </a:lnTo>
                  <a:lnTo>
                    <a:pt x="2514966" y="2292153"/>
                  </a:lnTo>
                  <a:lnTo>
                    <a:pt x="2517578" y="2247995"/>
                  </a:lnTo>
                  <a:lnTo>
                    <a:pt x="2519152" y="2203607"/>
                  </a:lnTo>
                  <a:lnTo>
                    <a:pt x="2519680" y="2159000"/>
                  </a:lnTo>
                  <a:lnTo>
                    <a:pt x="2519152" y="2114392"/>
                  </a:lnTo>
                  <a:lnTo>
                    <a:pt x="2517578" y="2070004"/>
                  </a:lnTo>
                  <a:lnTo>
                    <a:pt x="2514966" y="2025846"/>
                  </a:lnTo>
                  <a:lnTo>
                    <a:pt x="2511327" y="1981925"/>
                  </a:lnTo>
                  <a:lnTo>
                    <a:pt x="2506670" y="1938251"/>
                  </a:lnTo>
                  <a:lnTo>
                    <a:pt x="2501007" y="1894832"/>
                  </a:lnTo>
                  <a:lnTo>
                    <a:pt x="2494347" y="1851676"/>
                  </a:lnTo>
                  <a:lnTo>
                    <a:pt x="2486700" y="1808794"/>
                  </a:lnTo>
                  <a:lnTo>
                    <a:pt x="2478077" y="1766192"/>
                  </a:lnTo>
                  <a:lnTo>
                    <a:pt x="2468487" y="1723880"/>
                  </a:lnTo>
                  <a:lnTo>
                    <a:pt x="2457941" y="1681866"/>
                  </a:lnTo>
                  <a:lnTo>
                    <a:pt x="2446448" y="1640160"/>
                  </a:lnTo>
                  <a:lnTo>
                    <a:pt x="2434020" y="1598770"/>
                  </a:lnTo>
                  <a:lnTo>
                    <a:pt x="2420666" y="1557704"/>
                  </a:lnTo>
                  <a:lnTo>
                    <a:pt x="2406396" y="1516971"/>
                  </a:lnTo>
                  <a:lnTo>
                    <a:pt x="2391221" y="1476581"/>
                  </a:lnTo>
                  <a:lnTo>
                    <a:pt x="2375149" y="1436541"/>
                  </a:lnTo>
                  <a:lnTo>
                    <a:pt x="2358193" y="1396860"/>
                  </a:lnTo>
                  <a:lnTo>
                    <a:pt x="2340361" y="1357547"/>
                  </a:lnTo>
                  <a:lnTo>
                    <a:pt x="2321665" y="1318611"/>
                  </a:lnTo>
                  <a:lnTo>
                    <a:pt x="2302113" y="1280060"/>
                  </a:lnTo>
                  <a:lnTo>
                    <a:pt x="2281716" y="1241903"/>
                  </a:lnTo>
                  <a:lnTo>
                    <a:pt x="2260485" y="1204149"/>
                  </a:lnTo>
                  <a:lnTo>
                    <a:pt x="2238429" y="1166806"/>
                  </a:lnTo>
                  <a:lnTo>
                    <a:pt x="2215559" y="1129883"/>
                  </a:lnTo>
                  <a:lnTo>
                    <a:pt x="2191885" y="1093389"/>
                  </a:lnTo>
                  <a:lnTo>
                    <a:pt x="2167416" y="1057332"/>
                  </a:lnTo>
                  <a:lnTo>
                    <a:pt x="2142164" y="1021721"/>
                  </a:lnTo>
                  <a:lnTo>
                    <a:pt x="2116137" y="986566"/>
                  </a:lnTo>
                  <a:lnTo>
                    <a:pt x="2089347" y="951873"/>
                  </a:lnTo>
                  <a:lnTo>
                    <a:pt x="2061803" y="917653"/>
                  </a:lnTo>
                  <a:lnTo>
                    <a:pt x="2033515" y="883913"/>
                  </a:lnTo>
                  <a:lnTo>
                    <a:pt x="2004495" y="850663"/>
                  </a:lnTo>
                  <a:lnTo>
                    <a:pt x="1974751" y="817912"/>
                  </a:lnTo>
                  <a:lnTo>
                    <a:pt x="1944294" y="785667"/>
                  </a:lnTo>
                  <a:lnTo>
                    <a:pt x="1913134" y="753937"/>
                  </a:lnTo>
                  <a:lnTo>
                    <a:pt x="1881281" y="722732"/>
                  </a:lnTo>
                  <a:lnTo>
                    <a:pt x="1848745" y="692060"/>
                  </a:lnTo>
                  <a:lnTo>
                    <a:pt x="1815537" y="661929"/>
                  </a:lnTo>
                  <a:lnTo>
                    <a:pt x="1781667" y="632348"/>
                  </a:lnTo>
                  <a:lnTo>
                    <a:pt x="1747144" y="603327"/>
                  </a:lnTo>
                  <a:lnTo>
                    <a:pt x="1711979" y="574873"/>
                  </a:lnTo>
                  <a:lnTo>
                    <a:pt x="1676182" y="546995"/>
                  </a:lnTo>
                  <a:lnTo>
                    <a:pt x="1639763" y="519703"/>
                  </a:lnTo>
                  <a:lnTo>
                    <a:pt x="1602733" y="493004"/>
                  </a:lnTo>
                  <a:lnTo>
                    <a:pt x="1565100" y="466907"/>
                  </a:lnTo>
                  <a:lnTo>
                    <a:pt x="1526877" y="441421"/>
                  </a:lnTo>
                  <a:lnTo>
                    <a:pt x="1488072" y="416555"/>
                  </a:lnTo>
                  <a:lnTo>
                    <a:pt x="1448695" y="392318"/>
                  </a:lnTo>
                  <a:lnTo>
                    <a:pt x="1408758" y="368717"/>
                  </a:lnTo>
                  <a:lnTo>
                    <a:pt x="1368270" y="345763"/>
                  </a:lnTo>
                  <a:lnTo>
                    <a:pt x="1327241" y="323462"/>
                  </a:lnTo>
                  <a:lnTo>
                    <a:pt x="1285681" y="301825"/>
                  </a:lnTo>
                  <a:lnTo>
                    <a:pt x="1243601" y="280860"/>
                  </a:lnTo>
                  <a:lnTo>
                    <a:pt x="1201010" y="260575"/>
                  </a:lnTo>
                  <a:lnTo>
                    <a:pt x="1157919" y="240979"/>
                  </a:lnTo>
                  <a:lnTo>
                    <a:pt x="1114338" y="222081"/>
                  </a:lnTo>
                  <a:lnTo>
                    <a:pt x="1070277" y="203890"/>
                  </a:lnTo>
                  <a:lnTo>
                    <a:pt x="1025746" y="186414"/>
                  </a:lnTo>
                  <a:lnTo>
                    <a:pt x="980755" y="169662"/>
                  </a:lnTo>
                  <a:lnTo>
                    <a:pt x="935315" y="153642"/>
                  </a:lnTo>
                  <a:lnTo>
                    <a:pt x="889435" y="138363"/>
                  </a:lnTo>
                  <a:lnTo>
                    <a:pt x="843126" y="123835"/>
                  </a:lnTo>
                  <a:lnTo>
                    <a:pt x="796397" y="110065"/>
                  </a:lnTo>
                  <a:lnTo>
                    <a:pt x="749260" y="97062"/>
                  </a:lnTo>
                  <a:lnTo>
                    <a:pt x="701723" y="84835"/>
                  </a:lnTo>
                  <a:lnTo>
                    <a:pt x="653798" y="73393"/>
                  </a:lnTo>
                  <a:lnTo>
                    <a:pt x="605494" y="62745"/>
                  </a:lnTo>
                  <a:lnTo>
                    <a:pt x="556822" y="52898"/>
                  </a:lnTo>
                  <a:lnTo>
                    <a:pt x="507791" y="43862"/>
                  </a:lnTo>
                  <a:lnTo>
                    <a:pt x="458412" y="35645"/>
                  </a:lnTo>
                  <a:lnTo>
                    <a:pt x="408695" y="28257"/>
                  </a:lnTo>
                  <a:lnTo>
                    <a:pt x="358649" y="21705"/>
                  </a:lnTo>
                  <a:lnTo>
                    <a:pt x="308286" y="15998"/>
                  </a:lnTo>
                  <a:lnTo>
                    <a:pt x="257615" y="11146"/>
                  </a:lnTo>
                  <a:lnTo>
                    <a:pt x="206647" y="7156"/>
                  </a:lnTo>
                  <a:lnTo>
                    <a:pt x="155391" y="4038"/>
                  </a:lnTo>
                  <a:lnTo>
                    <a:pt x="103858" y="1800"/>
                  </a:lnTo>
                  <a:lnTo>
                    <a:pt x="52057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1A2D">
                <a:alpha val="5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13280" y="1107439"/>
              <a:ext cx="2534920" cy="43434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103120" y="1097279"/>
              <a:ext cx="2519680" cy="4328160"/>
            </a:xfrm>
            <a:custGeom>
              <a:avLst/>
              <a:gdLst/>
              <a:ahLst/>
              <a:cxnLst/>
              <a:rect l="l" t="t" r="r" b="b"/>
              <a:pathLst>
                <a:path w="2519679" h="4328160">
                  <a:moveTo>
                    <a:pt x="2519680" y="0"/>
                  </a:moveTo>
                  <a:lnTo>
                    <a:pt x="2467622" y="452"/>
                  </a:lnTo>
                  <a:lnTo>
                    <a:pt x="2415821" y="1805"/>
                  </a:lnTo>
                  <a:lnTo>
                    <a:pt x="2364288" y="4048"/>
                  </a:lnTo>
                  <a:lnTo>
                    <a:pt x="2313032" y="7173"/>
                  </a:lnTo>
                  <a:lnTo>
                    <a:pt x="2262064" y="11172"/>
                  </a:lnTo>
                  <a:lnTo>
                    <a:pt x="2211393" y="16036"/>
                  </a:lnTo>
                  <a:lnTo>
                    <a:pt x="2161030" y="21756"/>
                  </a:lnTo>
                  <a:lnTo>
                    <a:pt x="2110984" y="28323"/>
                  </a:lnTo>
                  <a:lnTo>
                    <a:pt x="2061267" y="35729"/>
                  </a:lnTo>
                  <a:lnTo>
                    <a:pt x="2011888" y="43966"/>
                  </a:lnTo>
                  <a:lnTo>
                    <a:pt x="1962857" y="53023"/>
                  </a:lnTo>
                  <a:lnTo>
                    <a:pt x="1914185" y="62893"/>
                  </a:lnTo>
                  <a:lnTo>
                    <a:pt x="1865881" y="73567"/>
                  </a:lnTo>
                  <a:lnTo>
                    <a:pt x="1817956" y="85036"/>
                  </a:lnTo>
                  <a:lnTo>
                    <a:pt x="1770419" y="97292"/>
                  </a:lnTo>
                  <a:lnTo>
                    <a:pt x="1723282" y="110325"/>
                  </a:lnTo>
                  <a:lnTo>
                    <a:pt x="1676553" y="124127"/>
                  </a:lnTo>
                  <a:lnTo>
                    <a:pt x="1630244" y="138690"/>
                  </a:lnTo>
                  <a:lnTo>
                    <a:pt x="1584364" y="154005"/>
                  </a:lnTo>
                  <a:lnTo>
                    <a:pt x="1538924" y="170062"/>
                  </a:lnTo>
                  <a:lnTo>
                    <a:pt x="1493933" y="186854"/>
                  </a:lnTo>
                  <a:lnTo>
                    <a:pt x="1449402" y="204372"/>
                  </a:lnTo>
                  <a:lnTo>
                    <a:pt x="1405341" y="222606"/>
                  </a:lnTo>
                  <a:lnTo>
                    <a:pt x="1361760" y="241549"/>
                  </a:lnTo>
                  <a:lnTo>
                    <a:pt x="1318669" y="261191"/>
                  </a:lnTo>
                  <a:lnTo>
                    <a:pt x="1276078" y="281523"/>
                  </a:lnTo>
                  <a:lnTo>
                    <a:pt x="1233998" y="302538"/>
                  </a:lnTo>
                  <a:lnTo>
                    <a:pt x="1192438" y="324226"/>
                  </a:lnTo>
                  <a:lnTo>
                    <a:pt x="1151409" y="346579"/>
                  </a:lnTo>
                  <a:lnTo>
                    <a:pt x="1110921" y="369588"/>
                  </a:lnTo>
                  <a:lnTo>
                    <a:pt x="1070984" y="393244"/>
                  </a:lnTo>
                  <a:lnTo>
                    <a:pt x="1031607" y="417539"/>
                  </a:lnTo>
                  <a:lnTo>
                    <a:pt x="992802" y="442463"/>
                  </a:lnTo>
                  <a:lnTo>
                    <a:pt x="954579" y="468009"/>
                  </a:lnTo>
                  <a:lnTo>
                    <a:pt x="916946" y="494167"/>
                  </a:lnTo>
                  <a:lnTo>
                    <a:pt x="879916" y="520929"/>
                  </a:lnTo>
                  <a:lnTo>
                    <a:pt x="843497" y="548286"/>
                  </a:lnTo>
                  <a:lnTo>
                    <a:pt x="807700" y="576230"/>
                  </a:lnTo>
                  <a:lnTo>
                    <a:pt x="772535" y="604751"/>
                  </a:lnTo>
                  <a:lnTo>
                    <a:pt x="738012" y="633841"/>
                  </a:lnTo>
                  <a:lnTo>
                    <a:pt x="704142" y="663491"/>
                  </a:lnTo>
                  <a:lnTo>
                    <a:pt x="670934" y="693693"/>
                  </a:lnTo>
                  <a:lnTo>
                    <a:pt x="638398" y="724437"/>
                  </a:lnTo>
                  <a:lnTo>
                    <a:pt x="606545" y="755716"/>
                  </a:lnTo>
                  <a:lnTo>
                    <a:pt x="575385" y="787520"/>
                  </a:lnTo>
                  <a:lnTo>
                    <a:pt x="544928" y="819841"/>
                  </a:lnTo>
                  <a:lnTo>
                    <a:pt x="515184" y="852670"/>
                  </a:lnTo>
                  <a:lnTo>
                    <a:pt x="486164" y="885998"/>
                  </a:lnTo>
                  <a:lnTo>
                    <a:pt x="457876" y="919817"/>
                  </a:lnTo>
                  <a:lnTo>
                    <a:pt x="430332" y="954118"/>
                  </a:lnTo>
                  <a:lnTo>
                    <a:pt x="403542" y="988892"/>
                  </a:lnTo>
                  <a:lnTo>
                    <a:pt x="377515" y="1024131"/>
                  </a:lnTo>
                  <a:lnTo>
                    <a:pt x="352263" y="1059825"/>
                  </a:lnTo>
                  <a:lnTo>
                    <a:pt x="327794" y="1095967"/>
                  </a:lnTo>
                  <a:lnTo>
                    <a:pt x="304120" y="1132547"/>
                  </a:lnTo>
                  <a:lnTo>
                    <a:pt x="281250" y="1169556"/>
                  </a:lnTo>
                  <a:lnTo>
                    <a:pt x="259194" y="1206987"/>
                  </a:lnTo>
                  <a:lnTo>
                    <a:pt x="237963" y="1244830"/>
                  </a:lnTo>
                  <a:lnTo>
                    <a:pt x="217566" y="1283077"/>
                  </a:lnTo>
                  <a:lnTo>
                    <a:pt x="198014" y="1321718"/>
                  </a:lnTo>
                  <a:lnTo>
                    <a:pt x="179318" y="1360746"/>
                  </a:lnTo>
                  <a:lnTo>
                    <a:pt x="161486" y="1400151"/>
                  </a:lnTo>
                  <a:lnTo>
                    <a:pt x="144530" y="1439925"/>
                  </a:lnTo>
                  <a:lnTo>
                    <a:pt x="128458" y="1480060"/>
                  </a:lnTo>
                  <a:lnTo>
                    <a:pt x="113283" y="1520545"/>
                  </a:lnTo>
                  <a:lnTo>
                    <a:pt x="99013" y="1561373"/>
                  </a:lnTo>
                  <a:lnTo>
                    <a:pt x="85659" y="1602536"/>
                  </a:lnTo>
                  <a:lnTo>
                    <a:pt x="73231" y="1644023"/>
                  </a:lnTo>
                  <a:lnTo>
                    <a:pt x="61738" y="1685827"/>
                  </a:lnTo>
                  <a:lnTo>
                    <a:pt x="51192" y="1727939"/>
                  </a:lnTo>
                  <a:lnTo>
                    <a:pt x="41602" y="1770351"/>
                  </a:lnTo>
                  <a:lnTo>
                    <a:pt x="32979" y="1813052"/>
                  </a:lnTo>
                  <a:lnTo>
                    <a:pt x="25332" y="1856036"/>
                  </a:lnTo>
                  <a:lnTo>
                    <a:pt x="18672" y="1899292"/>
                  </a:lnTo>
                  <a:lnTo>
                    <a:pt x="13009" y="1942813"/>
                  </a:lnTo>
                  <a:lnTo>
                    <a:pt x="8352" y="1986590"/>
                  </a:lnTo>
                  <a:lnTo>
                    <a:pt x="4713" y="2030614"/>
                  </a:lnTo>
                  <a:lnTo>
                    <a:pt x="2101" y="2074876"/>
                  </a:lnTo>
                  <a:lnTo>
                    <a:pt x="527" y="2119367"/>
                  </a:lnTo>
                  <a:lnTo>
                    <a:pt x="0" y="2164080"/>
                  </a:lnTo>
                  <a:lnTo>
                    <a:pt x="527" y="2208792"/>
                  </a:lnTo>
                  <a:lnTo>
                    <a:pt x="2101" y="2253283"/>
                  </a:lnTo>
                  <a:lnTo>
                    <a:pt x="4713" y="2297545"/>
                  </a:lnTo>
                  <a:lnTo>
                    <a:pt x="8352" y="2341569"/>
                  </a:lnTo>
                  <a:lnTo>
                    <a:pt x="13009" y="2385346"/>
                  </a:lnTo>
                  <a:lnTo>
                    <a:pt x="18672" y="2428867"/>
                  </a:lnTo>
                  <a:lnTo>
                    <a:pt x="25332" y="2472123"/>
                  </a:lnTo>
                  <a:lnTo>
                    <a:pt x="32979" y="2515107"/>
                  </a:lnTo>
                  <a:lnTo>
                    <a:pt x="41602" y="2557808"/>
                  </a:lnTo>
                  <a:lnTo>
                    <a:pt x="51192" y="2600220"/>
                  </a:lnTo>
                  <a:lnTo>
                    <a:pt x="61738" y="2642332"/>
                  </a:lnTo>
                  <a:lnTo>
                    <a:pt x="73231" y="2684136"/>
                  </a:lnTo>
                  <a:lnTo>
                    <a:pt x="85659" y="2725623"/>
                  </a:lnTo>
                  <a:lnTo>
                    <a:pt x="99013" y="2766786"/>
                  </a:lnTo>
                  <a:lnTo>
                    <a:pt x="113283" y="2807614"/>
                  </a:lnTo>
                  <a:lnTo>
                    <a:pt x="128458" y="2848099"/>
                  </a:lnTo>
                  <a:lnTo>
                    <a:pt x="144530" y="2888234"/>
                  </a:lnTo>
                  <a:lnTo>
                    <a:pt x="161486" y="2928008"/>
                  </a:lnTo>
                  <a:lnTo>
                    <a:pt x="179318" y="2967413"/>
                  </a:lnTo>
                  <a:lnTo>
                    <a:pt x="198014" y="3006441"/>
                  </a:lnTo>
                  <a:lnTo>
                    <a:pt x="217566" y="3045082"/>
                  </a:lnTo>
                  <a:lnTo>
                    <a:pt x="237963" y="3083329"/>
                  </a:lnTo>
                  <a:lnTo>
                    <a:pt x="259194" y="3121172"/>
                  </a:lnTo>
                  <a:lnTo>
                    <a:pt x="281250" y="3158603"/>
                  </a:lnTo>
                  <a:lnTo>
                    <a:pt x="304120" y="3195612"/>
                  </a:lnTo>
                  <a:lnTo>
                    <a:pt x="327794" y="3232192"/>
                  </a:lnTo>
                  <a:lnTo>
                    <a:pt x="352263" y="3268334"/>
                  </a:lnTo>
                  <a:lnTo>
                    <a:pt x="377515" y="3304028"/>
                  </a:lnTo>
                  <a:lnTo>
                    <a:pt x="403542" y="3339267"/>
                  </a:lnTo>
                  <a:lnTo>
                    <a:pt x="430332" y="3374041"/>
                  </a:lnTo>
                  <a:lnTo>
                    <a:pt x="457876" y="3408342"/>
                  </a:lnTo>
                  <a:lnTo>
                    <a:pt x="486164" y="3442161"/>
                  </a:lnTo>
                  <a:lnTo>
                    <a:pt x="515184" y="3475489"/>
                  </a:lnTo>
                  <a:lnTo>
                    <a:pt x="544928" y="3508318"/>
                  </a:lnTo>
                  <a:lnTo>
                    <a:pt x="575385" y="3540639"/>
                  </a:lnTo>
                  <a:lnTo>
                    <a:pt x="606545" y="3572443"/>
                  </a:lnTo>
                  <a:lnTo>
                    <a:pt x="638398" y="3603722"/>
                  </a:lnTo>
                  <a:lnTo>
                    <a:pt x="670934" y="3634466"/>
                  </a:lnTo>
                  <a:lnTo>
                    <a:pt x="704142" y="3664668"/>
                  </a:lnTo>
                  <a:lnTo>
                    <a:pt x="738012" y="3694318"/>
                  </a:lnTo>
                  <a:lnTo>
                    <a:pt x="772535" y="3723408"/>
                  </a:lnTo>
                  <a:lnTo>
                    <a:pt x="807700" y="3751929"/>
                  </a:lnTo>
                  <a:lnTo>
                    <a:pt x="843497" y="3779873"/>
                  </a:lnTo>
                  <a:lnTo>
                    <a:pt x="879916" y="3807230"/>
                  </a:lnTo>
                  <a:lnTo>
                    <a:pt x="916946" y="3833992"/>
                  </a:lnTo>
                  <a:lnTo>
                    <a:pt x="954579" y="3860150"/>
                  </a:lnTo>
                  <a:lnTo>
                    <a:pt x="992802" y="3885696"/>
                  </a:lnTo>
                  <a:lnTo>
                    <a:pt x="1031607" y="3910620"/>
                  </a:lnTo>
                  <a:lnTo>
                    <a:pt x="1070984" y="3934915"/>
                  </a:lnTo>
                  <a:lnTo>
                    <a:pt x="1110921" y="3958571"/>
                  </a:lnTo>
                  <a:lnTo>
                    <a:pt x="1151409" y="3981580"/>
                  </a:lnTo>
                  <a:lnTo>
                    <a:pt x="1192438" y="4003933"/>
                  </a:lnTo>
                  <a:lnTo>
                    <a:pt x="1233998" y="4025621"/>
                  </a:lnTo>
                  <a:lnTo>
                    <a:pt x="1276078" y="4046636"/>
                  </a:lnTo>
                  <a:lnTo>
                    <a:pt x="1318669" y="4066968"/>
                  </a:lnTo>
                  <a:lnTo>
                    <a:pt x="1361760" y="4086610"/>
                  </a:lnTo>
                  <a:lnTo>
                    <a:pt x="1405341" y="4105553"/>
                  </a:lnTo>
                  <a:lnTo>
                    <a:pt x="1449402" y="4123787"/>
                  </a:lnTo>
                  <a:lnTo>
                    <a:pt x="1493933" y="4141305"/>
                  </a:lnTo>
                  <a:lnTo>
                    <a:pt x="1538924" y="4158097"/>
                  </a:lnTo>
                  <a:lnTo>
                    <a:pt x="1584364" y="4174154"/>
                  </a:lnTo>
                  <a:lnTo>
                    <a:pt x="1630244" y="4189469"/>
                  </a:lnTo>
                  <a:lnTo>
                    <a:pt x="1676553" y="4204032"/>
                  </a:lnTo>
                  <a:lnTo>
                    <a:pt x="1723282" y="4217834"/>
                  </a:lnTo>
                  <a:lnTo>
                    <a:pt x="1770419" y="4230867"/>
                  </a:lnTo>
                  <a:lnTo>
                    <a:pt x="1817956" y="4243123"/>
                  </a:lnTo>
                  <a:lnTo>
                    <a:pt x="1865881" y="4254592"/>
                  </a:lnTo>
                  <a:lnTo>
                    <a:pt x="1914185" y="4265266"/>
                  </a:lnTo>
                  <a:lnTo>
                    <a:pt x="1962857" y="4275136"/>
                  </a:lnTo>
                  <a:lnTo>
                    <a:pt x="2011888" y="4284193"/>
                  </a:lnTo>
                  <a:lnTo>
                    <a:pt x="2061267" y="4292430"/>
                  </a:lnTo>
                  <a:lnTo>
                    <a:pt x="2110984" y="4299836"/>
                  </a:lnTo>
                  <a:lnTo>
                    <a:pt x="2161030" y="4306403"/>
                  </a:lnTo>
                  <a:lnTo>
                    <a:pt x="2211393" y="4312123"/>
                  </a:lnTo>
                  <a:lnTo>
                    <a:pt x="2262064" y="4316987"/>
                  </a:lnTo>
                  <a:lnTo>
                    <a:pt x="2313032" y="4320986"/>
                  </a:lnTo>
                  <a:lnTo>
                    <a:pt x="2364288" y="4324111"/>
                  </a:lnTo>
                  <a:lnTo>
                    <a:pt x="2415821" y="4326354"/>
                  </a:lnTo>
                  <a:lnTo>
                    <a:pt x="2467622" y="4327707"/>
                  </a:lnTo>
                  <a:lnTo>
                    <a:pt x="2519680" y="4328160"/>
                  </a:lnTo>
                  <a:lnTo>
                    <a:pt x="2467327" y="4321284"/>
                  </a:lnTo>
                  <a:lnTo>
                    <a:pt x="2415337" y="4313511"/>
                  </a:lnTo>
                  <a:lnTo>
                    <a:pt x="2363720" y="4304849"/>
                  </a:lnTo>
                  <a:lnTo>
                    <a:pt x="2312488" y="4295308"/>
                  </a:lnTo>
                  <a:lnTo>
                    <a:pt x="2261652" y="4284898"/>
                  </a:lnTo>
                  <a:lnTo>
                    <a:pt x="2211222" y="4273628"/>
                  </a:lnTo>
                  <a:lnTo>
                    <a:pt x="2161211" y="4261508"/>
                  </a:lnTo>
                  <a:lnTo>
                    <a:pt x="2111627" y="4248546"/>
                  </a:lnTo>
                  <a:lnTo>
                    <a:pt x="2062484" y="4234753"/>
                  </a:lnTo>
                  <a:lnTo>
                    <a:pt x="2013791" y="4220137"/>
                  </a:lnTo>
                  <a:lnTo>
                    <a:pt x="1965560" y="4204709"/>
                  </a:lnTo>
                  <a:lnTo>
                    <a:pt x="1917801" y="4188477"/>
                  </a:lnTo>
                  <a:lnTo>
                    <a:pt x="1870526" y="4171452"/>
                  </a:lnTo>
                  <a:lnTo>
                    <a:pt x="1823746" y="4153643"/>
                  </a:lnTo>
                  <a:lnTo>
                    <a:pt x="1777472" y="4135058"/>
                  </a:lnTo>
                  <a:lnTo>
                    <a:pt x="1731714" y="4115708"/>
                  </a:lnTo>
                  <a:lnTo>
                    <a:pt x="1686484" y="4095603"/>
                  </a:lnTo>
                  <a:lnTo>
                    <a:pt x="1641793" y="4074750"/>
                  </a:lnTo>
                  <a:lnTo>
                    <a:pt x="1597651" y="4053161"/>
                  </a:lnTo>
                  <a:lnTo>
                    <a:pt x="1554071" y="4030844"/>
                  </a:lnTo>
                  <a:lnTo>
                    <a:pt x="1511062" y="4007809"/>
                  </a:lnTo>
                  <a:lnTo>
                    <a:pt x="1468636" y="3984065"/>
                  </a:lnTo>
                  <a:lnTo>
                    <a:pt x="1426803" y="3959622"/>
                  </a:lnTo>
                  <a:lnTo>
                    <a:pt x="1385576" y="3934490"/>
                  </a:lnTo>
                  <a:lnTo>
                    <a:pt x="1344964" y="3908677"/>
                  </a:lnTo>
                  <a:lnTo>
                    <a:pt x="1304979" y="3882193"/>
                  </a:lnTo>
                  <a:lnTo>
                    <a:pt x="1265632" y="3855048"/>
                  </a:lnTo>
                  <a:lnTo>
                    <a:pt x="1226934" y="3827251"/>
                  </a:lnTo>
                  <a:lnTo>
                    <a:pt x="1188895" y="3798812"/>
                  </a:lnTo>
                  <a:lnTo>
                    <a:pt x="1151527" y="3769739"/>
                  </a:lnTo>
                  <a:lnTo>
                    <a:pt x="1114842" y="3740043"/>
                  </a:lnTo>
                  <a:lnTo>
                    <a:pt x="1078849" y="3709733"/>
                  </a:lnTo>
                  <a:lnTo>
                    <a:pt x="1043560" y="3678818"/>
                  </a:lnTo>
                  <a:lnTo>
                    <a:pt x="1008985" y="3647308"/>
                  </a:lnTo>
                  <a:lnTo>
                    <a:pt x="975137" y="3615213"/>
                  </a:lnTo>
                  <a:lnTo>
                    <a:pt x="942026" y="3582541"/>
                  </a:lnTo>
                  <a:lnTo>
                    <a:pt x="909662" y="3549303"/>
                  </a:lnTo>
                  <a:lnTo>
                    <a:pt x="878057" y="3515507"/>
                  </a:lnTo>
                  <a:lnTo>
                    <a:pt x="847223" y="3481163"/>
                  </a:lnTo>
                  <a:lnTo>
                    <a:pt x="817169" y="3446281"/>
                  </a:lnTo>
                  <a:lnTo>
                    <a:pt x="787907" y="3410870"/>
                  </a:lnTo>
                  <a:lnTo>
                    <a:pt x="759448" y="3374939"/>
                  </a:lnTo>
                  <a:lnTo>
                    <a:pt x="731803" y="3338499"/>
                  </a:lnTo>
                  <a:lnTo>
                    <a:pt x="704983" y="3301558"/>
                  </a:lnTo>
                  <a:lnTo>
                    <a:pt x="678999" y="3264125"/>
                  </a:lnTo>
                  <a:lnTo>
                    <a:pt x="653862" y="3226211"/>
                  </a:lnTo>
                  <a:lnTo>
                    <a:pt x="629583" y="3187825"/>
                  </a:lnTo>
                  <a:lnTo>
                    <a:pt x="606172" y="3148976"/>
                  </a:lnTo>
                  <a:lnTo>
                    <a:pt x="583642" y="3109674"/>
                  </a:lnTo>
                  <a:lnTo>
                    <a:pt x="562003" y="3069928"/>
                  </a:lnTo>
                  <a:lnTo>
                    <a:pt x="541266" y="3029748"/>
                  </a:lnTo>
                  <a:lnTo>
                    <a:pt x="521442" y="2989143"/>
                  </a:lnTo>
                  <a:lnTo>
                    <a:pt x="502542" y="2948122"/>
                  </a:lnTo>
                  <a:lnTo>
                    <a:pt x="484577" y="2906696"/>
                  </a:lnTo>
                  <a:lnTo>
                    <a:pt x="467558" y="2864873"/>
                  </a:lnTo>
                  <a:lnTo>
                    <a:pt x="451496" y="2822662"/>
                  </a:lnTo>
                  <a:lnTo>
                    <a:pt x="436402" y="2780075"/>
                  </a:lnTo>
                  <a:lnTo>
                    <a:pt x="422287" y="2737119"/>
                  </a:lnTo>
                  <a:lnTo>
                    <a:pt x="409162" y="2693804"/>
                  </a:lnTo>
                  <a:lnTo>
                    <a:pt x="397038" y="2650140"/>
                  </a:lnTo>
                  <a:lnTo>
                    <a:pt x="385927" y="2606136"/>
                  </a:lnTo>
                  <a:lnTo>
                    <a:pt x="375838" y="2561802"/>
                  </a:lnTo>
                  <a:lnTo>
                    <a:pt x="366784" y="2517148"/>
                  </a:lnTo>
                  <a:lnTo>
                    <a:pt x="358775" y="2472182"/>
                  </a:lnTo>
                  <a:lnTo>
                    <a:pt x="351890" y="2427409"/>
                  </a:lnTo>
                  <a:lnTo>
                    <a:pt x="346089" y="2382730"/>
                  </a:lnTo>
                  <a:lnTo>
                    <a:pt x="341364" y="2338153"/>
                  </a:lnTo>
                  <a:lnTo>
                    <a:pt x="337706" y="2293688"/>
                  </a:lnTo>
                  <a:lnTo>
                    <a:pt x="335105" y="2249346"/>
                  </a:lnTo>
                  <a:lnTo>
                    <a:pt x="333554" y="2205136"/>
                  </a:lnTo>
                  <a:lnTo>
                    <a:pt x="333044" y="2161069"/>
                  </a:lnTo>
                  <a:lnTo>
                    <a:pt x="333565" y="2117153"/>
                  </a:lnTo>
                  <a:lnTo>
                    <a:pt x="335110" y="2073400"/>
                  </a:lnTo>
                  <a:lnTo>
                    <a:pt x="337669" y="2029819"/>
                  </a:lnTo>
                  <a:lnTo>
                    <a:pt x="341234" y="1986420"/>
                  </a:lnTo>
                  <a:lnTo>
                    <a:pt x="345796" y="1943213"/>
                  </a:lnTo>
                  <a:lnTo>
                    <a:pt x="351347" y="1900208"/>
                  </a:lnTo>
                  <a:lnTo>
                    <a:pt x="357877" y="1857415"/>
                  </a:lnTo>
                  <a:lnTo>
                    <a:pt x="365379" y="1814844"/>
                  </a:lnTo>
                  <a:lnTo>
                    <a:pt x="373843" y="1772505"/>
                  </a:lnTo>
                  <a:lnTo>
                    <a:pt x="383260" y="1730407"/>
                  </a:lnTo>
                  <a:lnTo>
                    <a:pt x="393623" y="1688561"/>
                  </a:lnTo>
                  <a:lnTo>
                    <a:pt x="404922" y="1646977"/>
                  </a:lnTo>
                  <a:lnTo>
                    <a:pt x="417149" y="1605664"/>
                  </a:lnTo>
                  <a:lnTo>
                    <a:pt x="430294" y="1564633"/>
                  </a:lnTo>
                  <a:lnTo>
                    <a:pt x="444350" y="1523894"/>
                  </a:lnTo>
                  <a:lnTo>
                    <a:pt x="459308" y="1483455"/>
                  </a:lnTo>
                  <a:lnTo>
                    <a:pt x="475158" y="1443328"/>
                  </a:lnTo>
                  <a:lnTo>
                    <a:pt x="491893" y="1403523"/>
                  </a:lnTo>
                  <a:lnTo>
                    <a:pt x="509503" y="1364048"/>
                  </a:lnTo>
                  <a:lnTo>
                    <a:pt x="527980" y="1324915"/>
                  </a:lnTo>
                  <a:lnTo>
                    <a:pt x="547315" y="1286133"/>
                  </a:lnTo>
                  <a:lnTo>
                    <a:pt x="567499" y="1247712"/>
                  </a:lnTo>
                  <a:lnTo>
                    <a:pt x="588524" y="1209662"/>
                  </a:lnTo>
                  <a:lnTo>
                    <a:pt x="610381" y="1171993"/>
                  </a:lnTo>
                  <a:lnTo>
                    <a:pt x="633062" y="1134715"/>
                  </a:lnTo>
                  <a:lnTo>
                    <a:pt x="656557" y="1097838"/>
                  </a:lnTo>
                  <a:lnTo>
                    <a:pt x="680858" y="1061371"/>
                  </a:lnTo>
                  <a:lnTo>
                    <a:pt x="705957" y="1025326"/>
                  </a:lnTo>
                  <a:lnTo>
                    <a:pt x="731844" y="989711"/>
                  </a:lnTo>
                  <a:lnTo>
                    <a:pt x="758511" y="954536"/>
                  </a:lnTo>
                  <a:lnTo>
                    <a:pt x="785949" y="919813"/>
                  </a:lnTo>
                  <a:lnTo>
                    <a:pt x="814150" y="885549"/>
                  </a:lnTo>
                  <a:lnTo>
                    <a:pt x="843105" y="851757"/>
                  </a:lnTo>
                  <a:lnTo>
                    <a:pt x="872805" y="818444"/>
                  </a:lnTo>
                  <a:lnTo>
                    <a:pt x="903241" y="785622"/>
                  </a:lnTo>
                  <a:lnTo>
                    <a:pt x="934405" y="753301"/>
                  </a:lnTo>
                  <a:lnTo>
                    <a:pt x="966288" y="721489"/>
                  </a:lnTo>
                  <a:lnTo>
                    <a:pt x="998882" y="690198"/>
                  </a:lnTo>
                  <a:lnTo>
                    <a:pt x="1032177" y="659437"/>
                  </a:lnTo>
                  <a:lnTo>
                    <a:pt x="1066165" y="629216"/>
                  </a:lnTo>
                  <a:lnTo>
                    <a:pt x="1100838" y="599545"/>
                  </a:lnTo>
                  <a:lnTo>
                    <a:pt x="1136186" y="570434"/>
                  </a:lnTo>
                  <a:lnTo>
                    <a:pt x="1172201" y="541893"/>
                  </a:lnTo>
                  <a:lnTo>
                    <a:pt x="1208874" y="513932"/>
                  </a:lnTo>
                  <a:lnTo>
                    <a:pt x="1246197" y="486561"/>
                  </a:lnTo>
                  <a:lnTo>
                    <a:pt x="1284161" y="459789"/>
                  </a:lnTo>
                  <a:lnTo>
                    <a:pt x="1322757" y="433627"/>
                  </a:lnTo>
                  <a:lnTo>
                    <a:pt x="1361976" y="408085"/>
                  </a:lnTo>
                  <a:lnTo>
                    <a:pt x="1401811" y="383172"/>
                  </a:lnTo>
                  <a:lnTo>
                    <a:pt x="1442251" y="358899"/>
                  </a:lnTo>
                  <a:lnTo>
                    <a:pt x="1483289" y="335275"/>
                  </a:lnTo>
                  <a:lnTo>
                    <a:pt x="1524915" y="312311"/>
                  </a:lnTo>
                  <a:lnTo>
                    <a:pt x="1567122" y="290016"/>
                  </a:lnTo>
                  <a:lnTo>
                    <a:pt x="1609900" y="268400"/>
                  </a:lnTo>
                  <a:lnTo>
                    <a:pt x="1653240" y="247474"/>
                  </a:lnTo>
                  <a:lnTo>
                    <a:pt x="1697135" y="227247"/>
                  </a:lnTo>
                  <a:lnTo>
                    <a:pt x="1741575" y="207729"/>
                  </a:lnTo>
                  <a:lnTo>
                    <a:pt x="1786551" y="188930"/>
                  </a:lnTo>
                  <a:lnTo>
                    <a:pt x="1832056" y="170860"/>
                  </a:lnTo>
                  <a:lnTo>
                    <a:pt x="1878079" y="153529"/>
                  </a:lnTo>
                  <a:lnTo>
                    <a:pt x="1924613" y="136947"/>
                  </a:lnTo>
                  <a:lnTo>
                    <a:pt x="1971649" y="121124"/>
                  </a:lnTo>
                  <a:lnTo>
                    <a:pt x="2019178" y="106070"/>
                  </a:lnTo>
                  <a:lnTo>
                    <a:pt x="2067192" y="91794"/>
                  </a:lnTo>
                  <a:lnTo>
                    <a:pt x="2115681" y="78307"/>
                  </a:lnTo>
                  <a:lnTo>
                    <a:pt x="2164637" y="65619"/>
                  </a:lnTo>
                  <a:lnTo>
                    <a:pt x="2214052" y="53740"/>
                  </a:lnTo>
                  <a:lnTo>
                    <a:pt x="2263916" y="42679"/>
                  </a:lnTo>
                  <a:lnTo>
                    <a:pt x="2314222" y="32446"/>
                  </a:lnTo>
                  <a:lnTo>
                    <a:pt x="2364959" y="23052"/>
                  </a:lnTo>
                  <a:lnTo>
                    <a:pt x="2416121" y="14506"/>
                  </a:lnTo>
                  <a:lnTo>
                    <a:pt x="2467697" y="6819"/>
                  </a:lnTo>
                  <a:lnTo>
                    <a:pt x="2519680" y="0"/>
                  </a:lnTo>
                  <a:close/>
                </a:path>
              </a:pathLst>
            </a:custGeom>
            <a:solidFill>
              <a:srgbClr val="0A1A2D">
                <a:alpha val="5097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64560" y="193039"/>
              <a:ext cx="2286000" cy="229615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46855" y="587628"/>
              <a:ext cx="1152398" cy="20688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7188" y="919226"/>
              <a:ext cx="1421384" cy="26377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28288" y="1258189"/>
              <a:ext cx="1625346" cy="26009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367657" y="1589912"/>
              <a:ext cx="525145" cy="267335"/>
            </a:xfrm>
            <a:custGeom>
              <a:avLst/>
              <a:gdLst/>
              <a:ahLst/>
              <a:cxnLst/>
              <a:rect l="l" t="t" r="r" b="b"/>
              <a:pathLst>
                <a:path w="525145" h="267335">
                  <a:moveTo>
                    <a:pt x="67310" y="0"/>
                  </a:moveTo>
                  <a:lnTo>
                    <a:pt x="49276" y="0"/>
                  </a:lnTo>
                  <a:lnTo>
                    <a:pt x="37071" y="17462"/>
                  </a:lnTo>
                  <a:lnTo>
                    <a:pt x="17780" y="52514"/>
                  </a:lnTo>
                  <a:lnTo>
                    <a:pt x="2667" y="101066"/>
                  </a:lnTo>
                  <a:lnTo>
                    <a:pt x="0" y="133350"/>
                  </a:lnTo>
                  <a:lnTo>
                    <a:pt x="901" y="151968"/>
                  </a:lnTo>
                  <a:lnTo>
                    <a:pt x="14351" y="205867"/>
                  </a:lnTo>
                  <a:lnTo>
                    <a:pt x="39370" y="253415"/>
                  </a:lnTo>
                  <a:lnTo>
                    <a:pt x="49276" y="267081"/>
                  </a:lnTo>
                  <a:lnTo>
                    <a:pt x="67310" y="267081"/>
                  </a:lnTo>
                  <a:lnTo>
                    <a:pt x="49136" y="233730"/>
                  </a:lnTo>
                  <a:lnTo>
                    <a:pt x="36156" y="200329"/>
                  </a:lnTo>
                  <a:lnTo>
                    <a:pt x="28371" y="166916"/>
                  </a:lnTo>
                  <a:lnTo>
                    <a:pt x="25781" y="133477"/>
                  </a:lnTo>
                  <a:lnTo>
                    <a:pt x="26136" y="120434"/>
                  </a:lnTo>
                  <a:lnTo>
                    <a:pt x="31750" y="81280"/>
                  </a:lnTo>
                  <a:lnTo>
                    <a:pt x="45085" y="41275"/>
                  </a:lnTo>
                  <a:lnTo>
                    <a:pt x="53289" y="24790"/>
                  </a:lnTo>
                  <a:lnTo>
                    <a:pt x="67310" y="0"/>
                  </a:lnTo>
                  <a:close/>
                </a:path>
                <a:path w="525145" h="267335">
                  <a:moveTo>
                    <a:pt x="220599" y="133096"/>
                  </a:moveTo>
                  <a:lnTo>
                    <a:pt x="219659" y="119253"/>
                  </a:lnTo>
                  <a:lnTo>
                    <a:pt x="219430" y="115862"/>
                  </a:lnTo>
                  <a:lnTo>
                    <a:pt x="215925" y="100685"/>
                  </a:lnTo>
                  <a:lnTo>
                    <a:pt x="210096" y="87566"/>
                  </a:lnTo>
                  <a:lnTo>
                    <a:pt x="202209" y="76835"/>
                  </a:lnTo>
                  <a:lnTo>
                    <a:pt x="201930" y="76454"/>
                  </a:lnTo>
                  <a:lnTo>
                    <a:pt x="194310" y="69799"/>
                  </a:lnTo>
                  <a:lnTo>
                    <a:pt x="194310" y="119253"/>
                  </a:lnTo>
                  <a:lnTo>
                    <a:pt x="111887" y="119253"/>
                  </a:lnTo>
                  <a:lnTo>
                    <a:pt x="131076" y="83324"/>
                  </a:lnTo>
                  <a:lnTo>
                    <a:pt x="153797" y="76835"/>
                  </a:lnTo>
                  <a:lnTo>
                    <a:pt x="162877" y="77749"/>
                  </a:lnTo>
                  <a:lnTo>
                    <a:pt x="193065" y="110515"/>
                  </a:lnTo>
                  <a:lnTo>
                    <a:pt x="194310" y="119253"/>
                  </a:lnTo>
                  <a:lnTo>
                    <a:pt x="194310" y="69799"/>
                  </a:lnTo>
                  <a:lnTo>
                    <a:pt x="191833" y="67627"/>
                  </a:lnTo>
                  <a:lnTo>
                    <a:pt x="180403" y="61315"/>
                  </a:lnTo>
                  <a:lnTo>
                    <a:pt x="167640" y="57531"/>
                  </a:lnTo>
                  <a:lnTo>
                    <a:pt x="153543" y="56261"/>
                  </a:lnTo>
                  <a:lnTo>
                    <a:pt x="138988" y="57556"/>
                  </a:lnTo>
                  <a:lnTo>
                    <a:pt x="103886" y="76835"/>
                  </a:lnTo>
                  <a:lnTo>
                    <a:pt x="85890" y="117081"/>
                  </a:lnTo>
                  <a:lnTo>
                    <a:pt x="84709" y="134620"/>
                  </a:lnTo>
                  <a:lnTo>
                    <a:pt x="85877" y="151625"/>
                  </a:lnTo>
                  <a:lnTo>
                    <a:pt x="103632" y="190500"/>
                  </a:lnTo>
                  <a:lnTo>
                    <a:pt x="139573" y="209207"/>
                  </a:lnTo>
                  <a:lnTo>
                    <a:pt x="154940" y="210439"/>
                  </a:lnTo>
                  <a:lnTo>
                    <a:pt x="167220" y="209677"/>
                  </a:lnTo>
                  <a:lnTo>
                    <a:pt x="204787" y="191096"/>
                  </a:lnTo>
                  <a:lnTo>
                    <a:pt x="205638" y="189992"/>
                  </a:lnTo>
                  <a:lnTo>
                    <a:pt x="211099" y="182930"/>
                  </a:lnTo>
                  <a:lnTo>
                    <a:pt x="216115" y="173520"/>
                  </a:lnTo>
                  <a:lnTo>
                    <a:pt x="219837" y="162814"/>
                  </a:lnTo>
                  <a:lnTo>
                    <a:pt x="193929" y="159639"/>
                  </a:lnTo>
                  <a:lnTo>
                    <a:pt x="190881" y="167030"/>
                  </a:lnTo>
                  <a:lnTo>
                    <a:pt x="187286" y="173342"/>
                  </a:lnTo>
                  <a:lnTo>
                    <a:pt x="183172" y="178600"/>
                  </a:lnTo>
                  <a:lnTo>
                    <a:pt x="178562" y="182753"/>
                  </a:lnTo>
                  <a:lnTo>
                    <a:pt x="172085" y="187579"/>
                  </a:lnTo>
                  <a:lnTo>
                    <a:pt x="164211" y="189992"/>
                  </a:lnTo>
                  <a:lnTo>
                    <a:pt x="155067" y="189992"/>
                  </a:lnTo>
                  <a:lnTo>
                    <a:pt x="118694" y="169849"/>
                  </a:lnTo>
                  <a:lnTo>
                    <a:pt x="110490" y="139827"/>
                  </a:lnTo>
                  <a:lnTo>
                    <a:pt x="220472" y="139827"/>
                  </a:lnTo>
                  <a:lnTo>
                    <a:pt x="220599" y="133096"/>
                  </a:lnTo>
                  <a:close/>
                </a:path>
                <a:path w="525145" h="267335">
                  <a:moveTo>
                    <a:pt x="280924" y="178689"/>
                  </a:moveTo>
                  <a:lnTo>
                    <a:pt x="252476" y="178689"/>
                  </a:lnTo>
                  <a:lnTo>
                    <a:pt x="252476" y="207137"/>
                  </a:lnTo>
                  <a:lnTo>
                    <a:pt x="280924" y="207137"/>
                  </a:lnTo>
                  <a:lnTo>
                    <a:pt x="280924" y="178689"/>
                  </a:lnTo>
                  <a:close/>
                </a:path>
                <a:path w="525145" h="267335">
                  <a:moveTo>
                    <a:pt x="447167" y="59690"/>
                  </a:moveTo>
                  <a:lnTo>
                    <a:pt x="424053" y="59690"/>
                  </a:lnTo>
                  <a:lnTo>
                    <a:pt x="424053" y="77470"/>
                  </a:lnTo>
                  <a:lnTo>
                    <a:pt x="423748" y="77165"/>
                  </a:lnTo>
                  <a:lnTo>
                    <a:pt x="423748" y="130810"/>
                  </a:lnTo>
                  <a:lnTo>
                    <a:pt x="423735" y="132588"/>
                  </a:lnTo>
                  <a:lnTo>
                    <a:pt x="412115" y="173228"/>
                  </a:lnTo>
                  <a:lnTo>
                    <a:pt x="383159" y="186436"/>
                  </a:lnTo>
                  <a:lnTo>
                    <a:pt x="374840" y="185610"/>
                  </a:lnTo>
                  <a:lnTo>
                    <a:pt x="345643" y="155867"/>
                  </a:lnTo>
                  <a:lnTo>
                    <a:pt x="342773" y="130810"/>
                  </a:lnTo>
                  <a:lnTo>
                    <a:pt x="343496" y="118287"/>
                  </a:lnTo>
                  <a:lnTo>
                    <a:pt x="367372" y="80378"/>
                  </a:lnTo>
                  <a:lnTo>
                    <a:pt x="382778" y="76962"/>
                  </a:lnTo>
                  <a:lnTo>
                    <a:pt x="390944" y="77825"/>
                  </a:lnTo>
                  <a:lnTo>
                    <a:pt x="420763" y="107861"/>
                  </a:lnTo>
                  <a:lnTo>
                    <a:pt x="423748" y="130810"/>
                  </a:lnTo>
                  <a:lnTo>
                    <a:pt x="423748" y="77165"/>
                  </a:lnTo>
                  <a:lnTo>
                    <a:pt x="423545" y="76962"/>
                  </a:lnTo>
                  <a:lnTo>
                    <a:pt x="414997" y="68211"/>
                  </a:lnTo>
                  <a:lnTo>
                    <a:pt x="404799" y="61582"/>
                  </a:lnTo>
                  <a:lnTo>
                    <a:pt x="393471" y="57594"/>
                  </a:lnTo>
                  <a:lnTo>
                    <a:pt x="381000" y="56261"/>
                  </a:lnTo>
                  <a:lnTo>
                    <a:pt x="371513" y="56883"/>
                  </a:lnTo>
                  <a:lnTo>
                    <a:pt x="334035" y="77825"/>
                  </a:lnTo>
                  <a:lnTo>
                    <a:pt x="317588" y="122237"/>
                  </a:lnTo>
                  <a:lnTo>
                    <a:pt x="317119" y="132588"/>
                  </a:lnTo>
                  <a:lnTo>
                    <a:pt x="318160" y="147383"/>
                  </a:lnTo>
                  <a:lnTo>
                    <a:pt x="333756" y="185166"/>
                  </a:lnTo>
                  <a:lnTo>
                    <a:pt x="366509" y="205778"/>
                  </a:lnTo>
                  <a:lnTo>
                    <a:pt x="380873" y="207137"/>
                  </a:lnTo>
                  <a:lnTo>
                    <a:pt x="392557" y="205930"/>
                  </a:lnTo>
                  <a:lnTo>
                    <a:pt x="403250" y="202298"/>
                  </a:lnTo>
                  <a:lnTo>
                    <a:pt x="412940" y="196265"/>
                  </a:lnTo>
                  <a:lnTo>
                    <a:pt x="421640" y="187833"/>
                  </a:lnTo>
                  <a:lnTo>
                    <a:pt x="421589" y="199009"/>
                  </a:lnTo>
                  <a:lnTo>
                    <a:pt x="407162" y="239395"/>
                  </a:lnTo>
                  <a:lnTo>
                    <a:pt x="380238" y="246380"/>
                  </a:lnTo>
                  <a:lnTo>
                    <a:pt x="372643" y="245935"/>
                  </a:lnTo>
                  <a:lnTo>
                    <a:pt x="346456" y="223012"/>
                  </a:lnTo>
                  <a:lnTo>
                    <a:pt x="322072" y="219329"/>
                  </a:lnTo>
                  <a:lnTo>
                    <a:pt x="337820" y="255143"/>
                  </a:lnTo>
                  <a:lnTo>
                    <a:pt x="380492" y="267081"/>
                  </a:lnTo>
                  <a:lnTo>
                    <a:pt x="391109" y="266560"/>
                  </a:lnTo>
                  <a:lnTo>
                    <a:pt x="430987" y="248856"/>
                  </a:lnTo>
                  <a:lnTo>
                    <a:pt x="433044" y="246380"/>
                  </a:lnTo>
                  <a:lnTo>
                    <a:pt x="436016" y="242811"/>
                  </a:lnTo>
                  <a:lnTo>
                    <a:pt x="446709" y="203123"/>
                  </a:lnTo>
                  <a:lnTo>
                    <a:pt x="447167" y="186436"/>
                  </a:lnTo>
                  <a:lnTo>
                    <a:pt x="447167" y="77470"/>
                  </a:lnTo>
                  <a:lnTo>
                    <a:pt x="447167" y="59690"/>
                  </a:lnTo>
                  <a:close/>
                </a:path>
                <a:path w="525145" h="267335">
                  <a:moveTo>
                    <a:pt x="524764" y="178689"/>
                  </a:moveTo>
                  <a:lnTo>
                    <a:pt x="496316" y="178689"/>
                  </a:lnTo>
                  <a:lnTo>
                    <a:pt x="496316" y="207137"/>
                  </a:lnTo>
                  <a:lnTo>
                    <a:pt x="524764" y="207137"/>
                  </a:lnTo>
                  <a:lnTo>
                    <a:pt x="524764" y="178689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72941" y="1925192"/>
              <a:ext cx="1335786" cy="267081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5537200" y="1635760"/>
            <a:ext cx="2286000" cy="2296160"/>
            <a:chOff x="5537200" y="1635760"/>
            <a:chExt cx="2286000" cy="2296160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37200" y="1635760"/>
              <a:ext cx="2286000" cy="229616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074156" y="2026665"/>
              <a:ext cx="1235075" cy="542290"/>
            </a:xfrm>
            <a:custGeom>
              <a:avLst/>
              <a:gdLst/>
              <a:ahLst/>
              <a:cxnLst/>
              <a:rect l="l" t="t" r="r" b="b"/>
              <a:pathLst>
                <a:path w="1235075" h="542289">
                  <a:moveTo>
                    <a:pt x="190500" y="203581"/>
                  </a:moveTo>
                  <a:lnTo>
                    <a:pt x="165290" y="141986"/>
                  </a:lnTo>
                  <a:lnTo>
                    <a:pt x="156298" y="120015"/>
                  </a:lnTo>
                  <a:lnTo>
                    <a:pt x="127762" y="50292"/>
                  </a:lnTo>
                  <a:lnTo>
                    <a:pt x="127762" y="120015"/>
                  </a:lnTo>
                  <a:lnTo>
                    <a:pt x="58674" y="120015"/>
                  </a:lnTo>
                  <a:lnTo>
                    <a:pt x="81026" y="60325"/>
                  </a:lnTo>
                  <a:lnTo>
                    <a:pt x="84353" y="50609"/>
                  </a:lnTo>
                  <a:lnTo>
                    <a:pt x="87312" y="40881"/>
                  </a:lnTo>
                  <a:lnTo>
                    <a:pt x="89877" y="31127"/>
                  </a:lnTo>
                  <a:lnTo>
                    <a:pt x="92075" y="21336"/>
                  </a:lnTo>
                  <a:lnTo>
                    <a:pt x="94691" y="30200"/>
                  </a:lnTo>
                  <a:lnTo>
                    <a:pt x="97955" y="40195"/>
                  </a:lnTo>
                  <a:lnTo>
                    <a:pt x="101879" y="51346"/>
                  </a:lnTo>
                  <a:lnTo>
                    <a:pt x="106426" y="63627"/>
                  </a:lnTo>
                  <a:lnTo>
                    <a:pt x="127762" y="120015"/>
                  </a:lnTo>
                  <a:lnTo>
                    <a:pt x="127762" y="50292"/>
                  </a:lnTo>
                  <a:lnTo>
                    <a:pt x="115912" y="21336"/>
                  </a:lnTo>
                  <a:lnTo>
                    <a:pt x="107188" y="0"/>
                  </a:lnTo>
                  <a:lnTo>
                    <a:pt x="78105" y="0"/>
                  </a:lnTo>
                  <a:lnTo>
                    <a:pt x="0" y="203581"/>
                  </a:lnTo>
                  <a:lnTo>
                    <a:pt x="28575" y="203581"/>
                  </a:lnTo>
                  <a:lnTo>
                    <a:pt x="50927" y="141986"/>
                  </a:lnTo>
                  <a:lnTo>
                    <a:pt x="136017" y="141986"/>
                  </a:lnTo>
                  <a:lnTo>
                    <a:pt x="159766" y="203581"/>
                  </a:lnTo>
                  <a:lnTo>
                    <a:pt x="190500" y="203581"/>
                  </a:lnTo>
                  <a:close/>
                </a:path>
                <a:path w="1235075" h="542289">
                  <a:moveTo>
                    <a:pt x="312420" y="538861"/>
                  </a:moveTo>
                  <a:lnTo>
                    <a:pt x="287210" y="477266"/>
                  </a:lnTo>
                  <a:lnTo>
                    <a:pt x="278218" y="455295"/>
                  </a:lnTo>
                  <a:lnTo>
                    <a:pt x="249682" y="385572"/>
                  </a:lnTo>
                  <a:lnTo>
                    <a:pt x="249682" y="455295"/>
                  </a:lnTo>
                  <a:lnTo>
                    <a:pt x="180594" y="455295"/>
                  </a:lnTo>
                  <a:lnTo>
                    <a:pt x="202946" y="395605"/>
                  </a:lnTo>
                  <a:lnTo>
                    <a:pt x="206273" y="385889"/>
                  </a:lnTo>
                  <a:lnTo>
                    <a:pt x="209232" y="376161"/>
                  </a:lnTo>
                  <a:lnTo>
                    <a:pt x="211797" y="366407"/>
                  </a:lnTo>
                  <a:lnTo>
                    <a:pt x="213995" y="356616"/>
                  </a:lnTo>
                  <a:lnTo>
                    <a:pt x="216611" y="365480"/>
                  </a:lnTo>
                  <a:lnTo>
                    <a:pt x="219875" y="375475"/>
                  </a:lnTo>
                  <a:lnTo>
                    <a:pt x="223799" y="386626"/>
                  </a:lnTo>
                  <a:lnTo>
                    <a:pt x="228346" y="398907"/>
                  </a:lnTo>
                  <a:lnTo>
                    <a:pt x="249682" y="455295"/>
                  </a:lnTo>
                  <a:lnTo>
                    <a:pt x="249682" y="385572"/>
                  </a:lnTo>
                  <a:lnTo>
                    <a:pt x="237832" y="356616"/>
                  </a:lnTo>
                  <a:lnTo>
                    <a:pt x="229108" y="335280"/>
                  </a:lnTo>
                  <a:lnTo>
                    <a:pt x="200025" y="335280"/>
                  </a:lnTo>
                  <a:lnTo>
                    <a:pt x="121920" y="538861"/>
                  </a:lnTo>
                  <a:lnTo>
                    <a:pt x="150495" y="538861"/>
                  </a:lnTo>
                  <a:lnTo>
                    <a:pt x="172847" y="477266"/>
                  </a:lnTo>
                  <a:lnTo>
                    <a:pt x="257937" y="477266"/>
                  </a:lnTo>
                  <a:lnTo>
                    <a:pt x="281686" y="538861"/>
                  </a:lnTo>
                  <a:lnTo>
                    <a:pt x="312420" y="538861"/>
                  </a:lnTo>
                  <a:close/>
                </a:path>
                <a:path w="1235075" h="542289">
                  <a:moveTo>
                    <a:pt x="331978" y="203581"/>
                  </a:moveTo>
                  <a:lnTo>
                    <a:pt x="331876" y="99250"/>
                  </a:lnTo>
                  <a:lnTo>
                    <a:pt x="331597" y="93218"/>
                  </a:lnTo>
                  <a:lnTo>
                    <a:pt x="330581" y="88646"/>
                  </a:lnTo>
                  <a:lnTo>
                    <a:pt x="329184" y="81534"/>
                  </a:lnTo>
                  <a:lnTo>
                    <a:pt x="326517" y="75311"/>
                  </a:lnTo>
                  <a:lnTo>
                    <a:pt x="325882" y="74422"/>
                  </a:lnTo>
                  <a:lnTo>
                    <a:pt x="319151" y="64897"/>
                  </a:lnTo>
                  <a:lnTo>
                    <a:pt x="313563" y="60706"/>
                  </a:lnTo>
                  <a:lnTo>
                    <a:pt x="298704" y="54356"/>
                  </a:lnTo>
                  <a:lnTo>
                    <a:pt x="290449" y="52832"/>
                  </a:lnTo>
                  <a:lnTo>
                    <a:pt x="281559" y="52832"/>
                  </a:lnTo>
                  <a:lnTo>
                    <a:pt x="267119" y="54343"/>
                  </a:lnTo>
                  <a:lnTo>
                    <a:pt x="254508" y="58864"/>
                  </a:lnTo>
                  <a:lnTo>
                    <a:pt x="243687" y="66446"/>
                  </a:lnTo>
                  <a:lnTo>
                    <a:pt x="234696" y="77089"/>
                  </a:lnTo>
                  <a:lnTo>
                    <a:pt x="234696" y="56134"/>
                  </a:lnTo>
                  <a:lnTo>
                    <a:pt x="212090" y="56134"/>
                  </a:lnTo>
                  <a:lnTo>
                    <a:pt x="212090" y="203581"/>
                  </a:lnTo>
                  <a:lnTo>
                    <a:pt x="237109" y="203581"/>
                  </a:lnTo>
                  <a:lnTo>
                    <a:pt x="237109" y="123063"/>
                  </a:lnTo>
                  <a:lnTo>
                    <a:pt x="237832" y="110020"/>
                  </a:lnTo>
                  <a:lnTo>
                    <a:pt x="261239" y="77089"/>
                  </a:lnTo>
                  <a:lnTo>
                    <a:pt x="276352" y="74422"/>
                  </a:lnTo>
                  <a:lnTo>
                    <a:pt x="282956" y="74422"/>
                  </a:lnTo>
                  <a:lnTo>
                    <a:pt x="288798" y="75946"/>
                  </a:lnTo>
                  <a:lnTo>
                    <a:pt x="293751" y="78994"/>
                  </a:lnTo>
                  <a:lnTo>
                    <a:pt x="298704" y="81915"/>
                  </a:lnTo>
                  <a:lnTo>
                    <a:pt x="302133" y="85979"/>
                  </a:lnTo>
                  <a:lnTo>
                    <a:pt x="304165" y="91059"/>
                  </a:lnTo>
                  <a:lnTo>
                    <a:pt x="306070" y="96139"/>
                  </a:lnTo>
                  <a:lnTo>
                    <a:pt x="306959" y="103759"/>
                  </a:lnTo>
                  <a:lnTo>
                    <a:pt x="306959" y="203581"/>
                  </a:lnTo>
                  <a:lnTo>
                    <a:pt x="331978" y="203581"/>
                  </a:lnTo>
                  <a:close/>
                </a:path>
                <a:path w="1235075" h="542289">
                  <a:moveTo>
                    <a:pt x="454266" y="391414"/>
                  </a:moveTo>
                  <a:lnTo>
                    <a:pt x="428498" y="391414"/>
                  </a:lnTo>
                  <a:lnTo>
                    <a:pt x="395732" y="481457"/>
                  </a:lnTo>
                  <a:lnTo>
                    <a:pt x="392925" y="489343"/>
                  </a:lnTo>
                  <a:lnTo>
                    <a:pt x="390423" y="496633"/>
                  </a:lnTo>
                  <a:lnTo>
                    <a:pt x="388264" y="503364"/>
                  </a:lnTo>
                  <a:lnTo>
                    <a:pt x="386461" y="509524"/>
                  </a:lnTo>
                  <a:lnTo>
                    <a:pt x="384213" y="501878"/>
                  </a:lnTo>
                  <a:lnTo>
                    <a:pt x="381889" y="494372"/>
                  </a:lnTo>
                  <a:lnTo>
                    <a:pt x="379450" y="486968"/>
                  </a:lnTo>
                  <a:lnTo>
                    <a:pt x="376936" y="479679"/>
                  </a:lnTo>
                  <a:lnTo>
                    <a:pt x="345313" y="391414"/>
                  </a:lnTo>
                  <a:lnTo>
                    <a:pt x="318897" y="391414"/>
                  </a:lnTo>
                  <a:lnTo>
                    <a:pt x="375031" y="538861"/>
                  </a:lnTo>
                  <a:lnTo>
                    <a:pt x="398399" y="538861"/>
                  </a:lnTo>
                  <a:lnTo>
                    <a:pt x="409511" y="509524"/>
                  </a:lnTo>
                  <a:lnTo>
                    <a:pt x="454266" y="391414"/>
                  </a:lnTo>
                  <a:close/>
                </a:path>
                <a:path w="1235075" h="542289">
                  <a:moveTo>
                    <a:pt x="487172" y="151765"/>
                  </a:moveTo>
                  <a:lnTo>
                    <a:pt x="485267" y="144653"/>
                  </a:lnTo>
                  <a:lnTo>
                    <a:pt x="481190" y="138938"/>
                  </a:lnTo>
                  <a:lnTo>
                    <a:pt x="477266" y="133223"/>
                  </a:lnTo>
                  <a:lnTo>
                    <a:pt x="440042" y="117551"/>
                  </a:lnTo>
                  <a:lnTo>
                    <a:pt x="415544" y="110871"/>
                  </a:lnTo>
                  <a:lnTo>
                    <a:pt x="408178" y="108712"/>
                  </a:lnTo>
                  <a:lnTo>
                    <a:pt x="405638" y="107823"/>
                  </a:lnTo>
                  <a:lnTo>
                    <a:pt x="401320" y="106045"/>
                  </a:lnTo>
                  <a:lnTo>
                    <a:pt x="398145" y="103759"/>
                  </a:lnTo>
                  <a:lnTo>
                    <a:pt x="396113" y="101092"/>
                  </a:lnTo>
                  <a:lnTo>
                    <a:pt x="394081" y="98552"/>
                  </a:lnTo>
                  <a:lnTo>
                    <a:pt x="393065" y="95631"/>
                  </a:lnTo>
                  <a:lnTo>
                    <a:pt x="393065" y="87249"/>
                  </a:lnTo>
                  <a:lnTo>
                    <a:pt x="395478" y="82804"/>
                  </a:lnTo>
                  <a:lnTo>
                    <a:pt x="400431" y="78994"/>
                  </a:lnTo>
                  <a:lnTo>
                    <a:pt x="405257" y="75184"/>
                  </a:lnTo>
                  <a:lnTo>
                    <a:pt x="413512" y="73279"/>
                  </a:lnTo>
                  <a:lnTo>
                    <a:pt x="434721" y="73279"/>
                  </a:lnTo>
                  <a:lnTo>
                    <a:pt x="442214" y="75438"/>
                  </a:lnTo>
                  <a:lnTo>
                    <a:pt x="447548" y="79756"/>
                  </a:lnTo>
                  <a:lnTo>
                    <a:pt x="452882" y="83947"/>
                  </a:lnTo>
                  <a:lnTo>
                    <a:pt x="456057" y="89916"/>
                  </a:lnTo>
                  <a:lnTo>
                    <a:pt x="457200" y="97536"/>
                  </a:lnTo>
                  <a:lnTo>
                    <a:pt x="481711" y="94234"/>
                  </a:lnTo>
                  <a:lnTo>
                    <a:pt x="480060" y="84582"/>
                  </a:lnTo>
                  <a:lnTo>
                    <a:pt x="477266" y="76962"/>
                  </a:lnTo>
                  <a:lnTo>
                    <a:pt x="474497" y="73279"/>
                  </a:lnTo>
                  <a:lnTo>
                    <a:pt x="473075" y="71374"/>
                  </a:lnTo>
                  <a:lnTo>
                    <a:pt x="431558" y="53149"/>
                  </a:lnTo>
                  <a:lnTo>
                    <a:pt x="423164" y="52832"/>
                  </a:lnTo>
                  <a:lnTo>
                    <a:pt x="415544" y="52832"/>
                  </a:lnTo>
                  <a:lnTo>
                    <a:pt x="408305" y="53721"/>
                  </a:lnTo>
                  <a:lnTo>
                    <a:pt x="394843" y="57785"/>
                  </a:lnTo>
                  <a:lnTo>
                    <a:pt x="389509" y="60198"/>
                  </a:lnTo>
                  <a:lnTo>
                    <a:pt x="385699" y="63119"/>
                  </a:lnTo>
                  <a:lnTo>
                    <a:pt x="380492" y="66802"/>
                  </a:lnTo>
                  <a:lnTo>
                    <a:pt x="376428" y="71374"/>
                  </a:lnTo>
                  <a:lnTo>
                    <a:pt x="373380" y="76962"/>
                  </a:lnTo>
                  <a:lnTo>
                    <a:pt x="370332" y="82677"/>
                  </a:lnTo>
                  <a:lnTo>
                    <a:pt x="368935" y="88773"/>
                  </a:lnTo>
                  <a:lnTo>
                    <a:pt x="368935" y="102489"/>
                  </a:lnTo>
                  <a:lnTo>
                    <a:pt x="396824" y="131775"/>
                  </a:lnTo>
                  <a:lnTo>
                    <a:pt x="437857" y="143560"/>
                  </a:lnTo>
                  <a:lnTo>
                    <a:pt x="445185" y="145783"/>
                  </a:lnTo>
                  <a:lnTo>
                    <a:pt x="450621" y="147802"/>
                  </a:lnTo>
                  <a:lnTo>
                    <a:pt x="454139" y="149606"/>
                  </a:lnTo>
                  <a:lnTo>
                    <a:pt x="459092" y="152781"/>
                  </a:lnTo>
                  <a:lnTo>
                    <a:pt x="461518" y="157226"/>
                  </a:lnTo>
                  <a:lnTo>
                    <a:pt x="461518" y="169291"/>
                  </a:lnTo>
                  <a:lnTo>
                    <a:pt x="427609" y="186436"/>
                  </a:lnTo>
                  <a:lnTo>
                    <a:pt x="419531" y="185940"/>
                  </a:lnTo>
                  <a:lnTo>
                    <a:pt x="389382" y="155702"/>
                  </a:lnTo>
                  <a:lnTo>
                    <a:pt x="364744" y="159639"/>
                  </a:lnTo>
                  <a:lnTo>
                    <a:pt x="383921" y="195072"/>
                  </a:lnTo>
                  <a:lnTo>
                    <a:pt x="427736" y="207010"/>
                  </a:lnTo>
                  <a:lnTo>
                    <a:pt x="436181" y="206629"/>
                  </a:lnTo>
                  <a:lnTo>
                    <a:pt x="475881" y="189103"/>
                  </a:lnTo>
                  <a:lnTo>
                    <a:pt x="477951" y="186436"/>
                  </a:lnTo>
                  <a:lnTo>
                    <a:pt x="479933" y="183896"/>
                  </a:lnTo>
                  <a:lnTo>
                    <a:pt x="484759" y="176530"/>
                  </a:lnTo>
                  <a:lnTo>
                    <a:pt x="487108" y="168833"/>
                  </a:lnTo>
                  <a:lnTo>
                    <a:pt x="487172" y="151765"/>
                  </a:lnTo>
                  <a:close/>
                </a:path>
                <a:path w="1235075" h="542289">
                  <a:moveTo>
                    <a:pt x="491236" y="391414"/>
                  </a:moveTo>
                  <a:lnTo>
                    <a:pt x="466344" y="391414"/>
                  </a:lnTo>
                  <a:lnTo>
                    <a:pt x="466344" y="538861"/>
                  </a:lnTo>
                  <a:lnTo>
                    <a:pt x="491236" y="538861"/>
                  </a:lnTo>
                  <a:lnTo>
                    <a:pt x="491236" y="391414"/>
                  </a:lnTo>
                  <a:close/>
                </a:path>
                <a:path w="1235075" h="542289">
                  <a:moveTo>
                    <a:pt x="491236" y="335280"/>
                  </a:moveTo>
                  <a:lnTo>
                    <a:pt x="466344" y="335280"/>
                  </a:lnTo>
                  <a:lnTo>
                    <a:pt x="466344" y="363982"/>
                  </a:lnTo>
                  <a:lnTo>
                    <a:pt x="491236" y="363982"/>
                  </a:lnTo>
                  <a:lnTo>
                    <a:pt x="491236" y="335280"/>
                  </a:lnTo>
                  <a:close/>
                </a:path>
                <a:path w="1235075" h="542289">
                  <a:moveTo>
                    <a:pt x="654431" y="538861"/>
                  </a:moveTo>
                  <a:lnTo>
                    <a:pt x="646696" y="494919"/>
                  </a:lnTo>
                  <a:lnTo>
                    <a:pt x="646557" y="464820"/>
                  </a:lnTo>
                  <a:lnTo>
                    <a:pt x="646557" y="432689"/>
                  </a:lnTo>
                  <a:lnTo>
                    <a:pt x="646176" y="424942"/>
                  </a:lnTo>
                  <a:lnTo>
                    <a:pt x="644944" y="419100"/>
                  </a:lnTo>
                  <a:lnTo>
                    <a:pt x="643890" y="413893"/>
                  </a:lnTo>
                  <a:lnTo>
                    <a:pt x="641515" y="408813"/>
                  </a:lnTo>
                  <a:lnTo>
                    <a:pt x="641223" y="408178"/>
                  </a:lnTo>
                  <a:lnTo>
                    <a:pt x="637425" y="403606"/>
                  </a:lnTo>
                  <a:lnTo>
                    <a:pt x="633857" y="399161"/>
                  </a:lnTo>
                  <a:lnTo>
                    <a:pt x="589534" y="388112"/>
                  </a:lnTo>
                  <a:lnTo>
                    <a:pt x="580288" y="388429"/>
                  </a:lnTo>
                  <a:lnTo>
                    <a:pt x="543242" y="399605"/>
                  </a:lnTo>
                  <a:lnTo>
                    <a:pt x="522986" y="433451"/>
                  </a:lnTo>
                  <a:lnTo>
                    <a:pt x="547370" y="436880"/>
                  </a:lnTo>
                  <a:lnTo>
                    <a:pt x="550037" y="426339"/>
                  </a:lnTo>
                  <a:lnTo>
                    <a:pt x="554215" y="419100"/>
                  </a:lnTo>
                  <a:lnTo>
                    <a:pt x="585851" y="408813"/>
                  </a:lnTo>
                  <a:lnTo>
                    <a:pt x="594702" y="409346"/>
                  </a:lnTo>
                  <a:lnTo>
                    <a:pt x="621411" y="428625"/>
                  </a:lnTo>
                  <a:lnTo>
                    <a:pt x="621284" y="445262"/>
                  </a:lnTo>
                  <a:lnTo>
                    <a:pt x="621284" y="464820"/>
                  </a:lnTo>
                  <a:lnTo>
                    <a:pt x="621284" y="485013"/>
                  </a:lnTo>
                  <a:lnTo>
                    <a:pt x="619887" y="493395"/>
                  </a:lnTo>
                  <a:lnTo>
                    <a:pt x="617220" y="498983"/>
                  </a:lnTo>
                  <a:lnTo>
                    <a:pt x="613791" y="506349"/>
                  </a:lnTo>
                  <a:lnTo>
                    <a:pt x="575043" y="522605"/>
                  </a:lnTo>
                  <a:lnTo>
                    <a:pt x="565264" y="522605"/>
                  </a:lnTo>
                  <a:lnTo>
                    <a:pt x="557911" y="520446"/>
                  </a:lnTo>
                  <a:lnTo>
                    <a:pt x="552818" y="516001"/>
                  </a:lnTo>
                  <a:lnTo>
                    <a:pt x="547865" y="511556"/>
                  </a:lnTo>
                  <a:lnTo>
                    <a:pt x="545338" y="505968"/>
                  </a:lnTo>
                  <a:lnTo>
                    <a:pt x="545338" y="494919"/>
                  </a:lnTo>
                  <a:lnTo>
                    <a:pt x="580390" y="474345"/>
                  </a:lnTo>
                  <a:lnTo>
                    <a:pt x="593166" y="472274"/>
                  </a:lnTo>
                  <a:lnTo>
                    <a:pt x="604266" y="470014"/>
                  </a:lnTo>
                  <a:lnTo>
                    <a:pt x="613638" y="467550"/>
                  </a:lnTo>
                  <a:lnTo>
                    <a:pt x="621284" y="464820"/>
                  </a:lnTo>
                  <a:lnTo>
                    <a:pt x="621284" y="445262"/>
                  </a:lnTo>
                  <a:lnTo>
                    <a:pt x="613130" y="447675"/>
                  </a:lnTo>
                  <a:lnTo>
                    <a:pt x="602996" y="449922"/>
                  </a:lnTo>
                  <a:lnTo>
                    <a:pt x="590842" y="452005"/>
                  </a:lnTo>
                  <a:lnTo>
                    <a:pt x="566788" y="455168"/>
                  </a:lnTo>
                  <a:lnTo>
                    <a:pt x="559435" y="456311"/>
                  </a:lnTo>
                  <a:lnTo>
                    <a:pt x="554482" y="457708"/>
                  </a:lnTo>
                  <a:lnTo>
                    <a:pt x="547738" y="459486"/>
                  </a:lnTo>
                  <a:lnTo>
                    <a:pt x="541782" y="462280"/>
                  </a:lnTo>
                  <a:lnTo>
                    <a:pt x="536448" y="465836"/>
                  </a:lnTo>
                  <a:lnTo>
                    <a:pt x="531114" y="469519"/>
                  </a:lnTo>
                  <a:lnTo>
                    <a:pt x="526796" y="474218"/>
                  </a:lnTo>
                  <a:lnTo>
                    <a:pt x="523621" y="480187"/>
                  </a:lnTo>
                  <a:lnTo>
                    <a:pt x="520319" y="486156"/>
                  </a:lnTo>
                  <a:lnTo>
                    <a:pt x="518668" y="492760"/>
                  </a:lnTo>
                  <a:lnTo>
                    <a:pt x="518668" y="499999"/>
                  </a:lnTo>
                  <a:lnTo>
                    <a:pt x="538937" y="535546"/>
                  </a:lnTo>
                  <a:lnTo>
                    <a:pt x="569087" y="542290"/>
                  </a:lnTo>
                  <a:lnTo>
                    <a:pt x="576300" y="541985"/>
                  </a:lnTo>
                  <a:lnTo>
                    <a:pt x="616432" y="526186"/>
                  </a:lnTo>
                  <a:lnTo>
                    <a:pt x="620915" y="522605"/>
                  </a:lnTo>
                  <a:lnTo>
                    <a:pt x="623316" y="520700"/>
                  </a:lnTo>
                  <a:lnTo>
                    <a:pt x="624078" y="527685"/>
                  </a:lnTo>
                  <a:lnTo>
                    <a:pt x="625729" y="533781"/>
                  </a:lnTo>
                  <a:lnTo>
                    <a:pt x="628396" y="538861"/>
                  </a:lnTo>
                  <a:lnTo>
                    <a:pt x="654431" y="538861"/>
                  </a:lnTo>
                  <a:close/>
                </a:path>
                <a:path w="1235075" h="542289">
                  <a:moveTo>
                    <a:pt x="701421" y="56134"/>
                  </a:moveTo>
                  <a:lnTo>
                    <a:pt x="677164" y="56134"/>
                  </a:lnTo>
                  <a:lnTo>
                    <a:pt x="651649" y="141732"/>
                  </a:lnTo>
                  <a:lnTo>
                    <a:pt x="643382" y="169926"/>
                  </a:lnTo>
                  <a:lnTo>
                    <a:pt x="635914" y="141351"/>
                  </a:lnTo>
                  <a:lnTo>
                    <a:pt x="622693" y="90170"/>
                  </a:lnTo>
                  <a:lnTo>
                    <a:pt x="613918" y="56134"/>
                  </a:lnTo>
                  <a:lnTo>
                    <a:pt x="588264" y="56134"/>
                  </a:lnTo>
                  <a:lnTo>
                    <a:pt x="564769" y="142494"/>
                  </a:lnTo>
                  <a:lnTo>
                    <a:pt x="559282" y="164122"/>
                  </a:lnTo>
                  <a:lnTo>
                    <a:pt x="557784" y="170141"/>
                  </a:lnTo>
                  <a:lnTo>
                    <a:pt x="557149" y="172974"/>
                  </a:lnTo>
                  <a:lnTo>
                    <a:pt x="524891" y="56134"/>
                  </a:lnTo>
                  <a:lnTo>
                    <a:pt x="498983" y="56134"/>
                  </a:lnTo>
                  <a:lnTo>
                    <a:pt x="544195" y="203581"/>
                  </a:lnTo>
                  <a:lnTo>
                    <a:pt x="570217" y="203581"/>
                  </a:lnTo>
                  <a:lnTo>
                    <a:pt x="578307" y="172974"/>
                  </a:lnTo>
                  <a:lnTo>
                    <a:pt x="600202" y="90170"/>
                  </a:lnTo>
                  <a:lnTo>
                    <a:pt x="605790" y="115316"/>
                  </a:lnTo>
                  <a:lnTo>
                    <a:pt x="629285" y="203581"/>
                  </a:lnTo>
                  <a:lnTo>
                    <a:pt x="655320" y="203581"/>
                  </a:lnTo>
                  <a:lnTo>
                    <a:pt x="665835" y="169926"/>
                  </a:lnTo>
                  <a:lnTo>
                    <a:pt x="701421" y="56134"/>
                  </a:lnTo>
                  <a:close/>
                </a:path>
                <a:path w="1235075" h="542289">
                  <a:moveTo>
                    <a:pt x="737743" y="538607"/>
                  </a:moveTo>
                  <a:lnTo>
                    <a:pt x="734225" y="517525"/>
                  </a:lnTo>
                  <a:lnTo>
                    <a:pt x="734060" y="516509"/>
                  </a:lnTo>
                  <a:lnTo>
                    <a:pt x="729615" y="517144"/>
                  </a:lnTo>
                  <a:lnTo>
                    <a:pt x="725932" y="517525"/>
                  </a:lnTo>
                  <a:lnTo>
                    <a:pt x="719455" y="517525"/>
                  </a:lnTo>
                  <a:lnTo>
                    <a:pt x="710311" y="510794"/>
                  </a:lnTo>
                  <a:lnTo>
                    <a:pt x="709422" y="508762"/>
                  </a:lnTo>
                  <a:lnTo>
                    <a:pt x="708914" y="504190"/>
                  </a:lnTo>
                  <a:lnTo>
                    <a:pt x="708914" y="410845"/>
                  </a:lnTo>
                  <a:lnTo>
                    <a:pt x="734060" y="410845"/>
                  </a:lnTo>
                  <a:lnTo>
                    <a:pt x="734060" y="391414"/>
                  </a:lnTo>
                  <a:lnTo>
                    <a:pt x="708914" y="391414"/>
                  </a:lnTo>
                  <a:lnTo>
                    <a:pt x="708914" y="339852"/>
                  </a:lnTo>
                  <a:lnTo>
                    <a:pt x="684149" y="354838"/>
                  </a:lnTo>
                  <a:lnTo>
                    <a:pt x="684149" y="391414"/>
                  </a:lnTo>
                  <a:lnTo>
                    <a:pt x="665734" y="391414"/>
                  </a:lnTo>
                  <a:lnTo>
                    <a:pt x="665734" y="410845"/>
                  </a:lnTo>
                  <a:lnTo>
                    <a:pt x="684149" y="410845"/>
                  </a:lnTo>
                  <a:lnTo>
                    <a:pt x="684149" y="495681"/>
                  </a:lnTo>
                  <a:lnTo>
                    <a:pt x="684339" y="505968"/>
                  </a:lnTo>
                  <a:lnTo>
                    <a:pt x="702691" y="539369"/>
                  </a:lnTo>
                  <a:lnTo>
                    <a:pt x="709803" y="540893"/>
                  </a:lnTo>
                  <a:lnTo>
                    <a:pt x="724408" y="540893"/>
                  </a:lnTo>
                  <a:lnTo>
                    <a:pt x="730631" y="540131"/>
                  </a:lnTo>
                  <a:lnTo>
                    <a:pt x="737743" y="538607"/>
                  </a:lnTo>
                  <a:close/>
                </a:path>
                <a:path w="1235075" h="542289">
                  <a:moveTo>
                    <a:pt x="785876" y="391414"/>
                  </a:moveTo>
                  <a:lnTo>
                    <a:pt x="760984" y="391414"/>
                  </a:lnTo>
                  <a:lnTo>
                    <a:pt x="760984" y="538861"/>
                  </a:lnTo>
                  <a:lnTo>
                    <a:pt x="785876" y="538861"/>
                  </a:lnTo>
                  <a:lnTo>
                    <a:pt x="785876" y="391414"/>
                  </a:lnTo>
                  <a:close/>
                </a:path>
                <a:path w="1235075" h="542289">
                  <a:moveTo>
                    <a:pt x="785876" y="335280"/>
                  </a:moveTo>
                  <a:lnTo>
                    <a:pt x="760984" y="335280"/>
                  </a:lnTo>
                  <a:lnTo>
                    <a:pt x="760984" y="363982"/>
                  </a:lnTo>
                  <a:lnTo>
                    <a:pt x="785876" y="363982"/>
                  </a:lnTo>
                  <a:lnTo>
                    <a:pt x="785876" y="335280"/>
                  </a:lnTo>
                  <a:close/>
                </a:path>
                <a:path w="1235075" h="542289">
                  <a:moveTo>
                    <a:pt x="837692" y="129540"/>
                  </a:moveTo>
                  <a:lnTo>
                    <a:pt x="836726" y="115697"/>
                  </a:lnTo>
                  <a:lnTo>
                    <a:pt x="836498" y="112356"/>
                  </a:lnTo>
                  <a:lnTo>
                    <a:pt x="832954" y="97180"/>
                  </a:lnTo>
                  <a:lnTo>
                    <a:pt x="827074" y="84023"/>
                  </a:lnTo>
                  <a:lnTo>
                    <a:pt x="819175" y="73279"/>
                  </a:lnTo>
                  <a:lnTo>
                    <a:pt x="818896" y="72898"/>
                  </a:lnTo>
                  <a:lnTo>
                    <a:pt x="811276" y="66205"/>
                  </a:lnTo>
                  <a:lnTo>
                    <a:pt x="811276" y="115697"/>
                  </a:lnTo>
                  <a:lnTo>
                    <a:pt x="728853" y="115697"/>
                  </a:lnTo>
                  <a:lnTo>
                    <a:pt x="748042" y="79819"/>
                  </a:lnTo>
                  <a:lnTo>
                    <a:pt x="770890" y="73279"/>
                  </a:lnTo>
                  <a:lnTo>
                    <a:pt x="779907" y="74193"/>
                  </a:lnTo>
                  <a:lnTo>
                    <a:pt x="810031" y="106959"/>
                  </a:lnTo>
                  <a:lnTo>
                    <a:pt x="811276" y="115697"/>
                  </a:lnTo>
                  <a:lnTo>
                    <a:pt x="811276" y="66205"/>
                  </a:lnTo>
                  <a:lnTo>
                    <a:pt x="808863" y="64084"/>
                  </a:lnTo>
                  <a:lnTo>
                    <a:pt x="797458" y="57823"/>
                  </a:lnTo>
                  <a:lnTo>
                    <a:pt x="784669" y="54076"/>
                  </a:lnTo>
                  <a:lnTo>
                    <a:pt x="770509" y="52832"/>
                  </a:lnTo>
                  <a:lnTo>
                    <a:pt x="755954" y="54127"/>
                  </a:lnTo>
                  <a:lnTo>
                    <a:pt x="720852" y="73279"/>
                  </a:lnTo>
                  <a:lnTo>
                    <a:pt x="702856" y="113525"/>
                  </a:lnTo>
                  <a:lnTo>
                    <a:pt x="701675" y="131064"/>
                  </a:lnTo>
                  <a:lnTo>
                    <a:pt x="702856" y="148069"/>
                  </a:lnTo>
                  <a:lnTo>
                    <a:pt x="720598" y="187071"/>
                  </a:lnTo>
                  <a:lnTo>
                    <a:pt x="756564" y="205752"/>
                  </a:lnTo>
                  <a:lnTo>
                    <a:pt x="771906" y="207010"/>
                  </a:lnTo>
                  <a:lnTo>
                    <a:pt x="784186" y="206235"/>
                  </a:lnTo>
                  <a:lnTo>
                    <a:pt x="821817" y="187591"/>
                  </a:lnTo>
                  <a:lnTo>
                    <a:pt x="822693" y="186436"/>
                  </a:lnTo>
                  <a:lnTo>
                    <a:pt x="828116" y="179425"/>
                  </a:lnTo>
                  <a:lnTo>
                    <a:pt x="833107" y="169976"/>
                  </a:lnTo>
                  <a:lnTo>
                    <a:pt x="836803" y="159258"/>
                  </a:lnTo>
                  <a:lnTo>
                    <a:pt x="811022" y="156083"/>
                  </a:lnTo>
                  <a:lnTo>
                    <a:pt x="807897" y="163474"/>
                  </a:lnTo>
                  <a:lnTo>
                    <a:pt x="804265" y="169786"/>
                  </a:lnTo>
                  <a:lnTo>
                    <a:pt x="800138" y="175044"/>
                  </a:lnTo>
                  <a:lnTo>
                    <a:pt x="795528" y="179197"/>
                  </a:lnTo>
                  <a:lnTo>
                    <a:pt x="789051" y="184023"/>
                  </a:lnTo>
                  <a:lnTo>
                    <a:pt x="781304" y="186436"/>
                  </a:lnTo>
                  <a:lnTo>
                    <a:pt x="772033" y="186436"/>
                  </a:lnTo>
                  <a:lnTo>
                    <a:pt x="735787" y="166319"/>
                  </a:lnTo>
                  <a:lnTo>
                    <a:pt x="727456" y="136271"/>
                  </a:lnTo>
                  <a:lnTo>
                    <a:pt x="837565" y="136271"/>
                  </a:lnTo>
                  <a:lnTo>
                    <a:pt x="837692" y="129540"/>
                  </a:lnTo>
                  <a:close/>
                </a:path>
                <a:path w="1235075" h="542289">
                  <a:moveTo>
                    <a:pt x="942213" y="60833"/>
                  </a:moveTo>
                  <a:lnTo>
                    <a:pt x="935736" y="57340"/>
                  </a:lnTo>
                  <a:lnTo>
                    <a:pt x="929284" y="54838"/>
                  </a:lnTo>
                  <a:lnTo>
                    <a:pt x="922883" y="53340"/>
                  </a:lnTo>
                  <a:lnTo>
                    <a:pt x="916559" y="52832"/>
                  </a:lnTo>
                  <a:lnTo>
                    <a:pt x="910717" y="52832"/>
                  </a:lnTo>
                  <a:lnTo>
                    <a:pt x="884555" y="78486"/>
                  </a:lnTo>
                  <a:lnTo>
                    <a:pt x="884555" y="56134"/>
                  </a:lnTo>
                  <a:lnTo>
                    <a:pt x="862076" y="56134"/>
                  </a:lnTo>
                  <a:lnTo>
                    <a:pt x="862076" y="203581"/>
                  </a:lnTo>
                  <a:lnTo>
                    <a:pt x="887095" y="203581"/>
                  </a:lnTo>
                  <a:lnTo>
                    <a:pt x="887095" y="126365"/>
                  </a:lnTo>
                  <a:lnTo>
                    <a:pt x="887349" y="118630"/>
                  </a:lnTo>
                  <a:lnTo>
                    <a:pt x="904875" y="80264"/>
                  </a:lnTo>
                  <a:lnTo>
                    <a:pt x="909828" y="78613"/>
                  </a:lnTo>
                  <a:lnTo>
                    <a:pt x="921385" y="78613"/>
                  </a:lnTo>
                  <a:lnTo>
                    <a:pt x="927481" y="80391"/>
                  </a:lnTo>
                  <a:lnTo>
                    <a:pt x="933704" y="84074"/>
                  </a:lnTo>
                  <a:lnTo>
                    <a:pt x="935697" y="78613"/>
                  </a:lnTo>
                  <a:lnTo>
                    <a:pt x="935748" y="78486"/>
                  </a:lnTo>
                  <a:lnTo>
                    <a:pt x="942213" y="60833"/>
                  </a:lnTo>
                  <a:close/>
                </a:path>
                <a:path w="1235075" h="542289">
                  <a:moveTo>
                    <a:pt x="950595" y="463042"/>
                  </a:moveTo>
                  <a:lnTo>
                    <a:pt x="949388" y="446455"/>
                  </a:lnTo>
                  <a:lnTo>
                    <a:pt x="945794" y="431736"/>
                  </a:lnTo>
                  <a:lnTo>
                    <a:pt x="939761" y="418934"/>
                  </a:lnTo>
                  <a:lnTo>
                    <a:pt x="931875" y="408813"/>
                  </a:lnTo>
                  <a:lnTo>
                    <a:pt x="931291" y="408051"/>
                  </a:lnTo>
                  <a:lnTo>
                    <a:pt x="924890" y="402640"/>
                  </a:lnTo>
                  <a:lnTo>
                    <a:pt x="924890" y="465201"/>
                  </a:lnTo>
                  <a:lnTo>
                    <a:pt x="924166" y="477888"/>
                  </a:lnTo>
                  <a:lnTo>
                    <a:pt x="906043" y="513740"/>
                  </a:lnTo>
                  <a:lnTo>
                    <a:pt x="881634" y="521716"/>
                  </a:lnTo>
                  <a:lnTo>
                    <a:pt x="872617" y="520839"/>
                  </a:lnTo>
                  <a:lnTo>
                    <a:pt x="841260" y="489940"/>
                  </a:lnTo>
                  <a:lnTo>
                    <a:pt x="838200" y="465201"/>
                  </a:lnTo>
                  <a:lnTo>
                    <a:pt x="838962" y="451916"/>
                  </a:lnTo>
                  <a:lnTo>
                    <a:pt x="857084" y="416636"/>
                  </a:lnTo>
                  <a:lnTo>
                    <a:pt x="881634" y="408813"/>
                  </a:lnTo>
                  <a:lnTo>
                    <a:pt x="890485" y="409702"/>
                  </a:lnTo>
                  <a:lnTo>
                    <a:pt x="921804" y="440283"/>
                  </a:lnTo>
                  <a:lnTo>
                    <a:pt x="924890" y="465201"/>
                  </a:lnTo>
                  <a:lnTo>
                    <a:pt x="924890" y="402640"/>
                  </a:lnTo>
                  <a:lnTo>
                    <a:pt x="920965" y="399313"/>
                  </a:lnTo>
                  <a:lnTo>
                    <a:pt x="909269" y="393090"/>
                  </a:lnTo>
                  <a:lnTo>
                    <a:pt x="896150" y="389356"/>
                  </a:lnTo>
                  <a:lnTo>
                    <a:pt x="881634" y="388112"/>
                  </a:lnTo>
                  <a:lnTo>
                    <a:pt x="868438" y="389140"/>
                  </a:lnTo>
                  <a:lnTo>
                    <a:pt x="825271" y="415671"/>
                  </a:lnTo>
                  <a:lnTo>
                    <a:pt x="812419" y="465201"/>
                  </a:lnTo>
                  <a:lnTo>
                    <a:pt x="813600" y="482777"/>
                  </a:lnTo>
                  <a:lnTo>
                    <a:pt x="831621" y="522389"/>
                  </a:lnTo>
                  <a:lnTo>
                    <a:pt x="866863" y="541058"/>
                  </a:lnTo>
                  <a:lnTo>
                    <a:pt x="881634" y="542290"/>
                  </a:lnTo>
                  <a:lnTo>
                    <a:pt x="891082" y="541731"/>
                  </a:lnTo>
                  <a:lnTo>
                    <a:pt x="931608" y="522351"/>
                  </a:lnTo>
                  <a:lnTo>
                    <a:pt x="950061" y="476554"/>
                  </a:lnTo>
                  <a:lnTo>
                    <a:pt x="950595" y="463042"/>
                  </a:lnTo>
                  <a:close/>
                </a:path>
                <a:path w="1235075" h="542289">
                  <a:moveTo>
                    <a:pt x="1083183" y="203327"/>
                  </a:moveTo>
                  <a:lnTo>
                    <a:pt x="1079665" y="182245"/>
                  </a:lnTo>
                  <a:lnTo>
                    <a:pt x="1079500" y="181229"/>
                  </a:lnTo>
                  <a:lnTo>
                    <a:pt x="1075055" y="181864"/>
                  </a:lnTo>
                  <a:lnTo>
                    <a:pt x="1071372" y="182245"/>
                  </a:lnTo>
                  <a:lnTo>
                    <a:pt x="1064895" y="182245"/>
                  </a:lnTo>
                  <a:lnTo>
                    <a:pt x="1055751" y="175514"/>
                  </a:lnTo>
                  <a:lnTo>
                    <a:pt x="1054862" y="173482"/>
                  </a:lnTo>
                  <a:lnTo>
                    <a:pt x="1054354" y="168910"/>
                  </a:lnTo>
                  <a:lnTo>
                    <a:pt x="1054354" y="75565"/>
                  </a:lnTo>
                  <a:lnTo>
                    <a:pt x="1079500" y="75565"/>
                  </a:lnTo>
                  <a:lnTo>
                    <a:pt x="1079500" y="56134"/>
                  </a:lnTo>
                  <a:lnTo>
                    <a:pt x="1054354" y="56134"/>
                  </a:lnTo>
                  <a:lnTo>
                    <a:pt x="1054354" y="4572"/>
                  </a:lnTo>
                  <a:lnTo>
                    <a:pt x="1029589" y="19558"/>
                  </a:lnTo>
                  <a:lnTo>
                    <a:pt x="1029589" y="56134"/>
                  </a:lnTo>
                  <a:lnTo>
                    <a:pt x="1011174" y="56134"/>
                  </a:lnTo>
                  <a:lnTo>
                    <a:pt x="1011174" y="75565"/>
                  </a:lnTo>
                  <a:lnTo>
                    <a:pt x="1029589" y="75565"/>
                  </a:lnTo>
                  <a:lnTo>
                    <a:pt x="1029589" y="160401"/>
                  </a:lnTo>
                  <a:lnTo>
                    <a:pt x="1029779" y="170688"/>
                  </a:lnTo>
                  <a:lnTo>
                    <a:pt x="1048131" y="204089"/>
                  </a:lnTo>
                  <a:lnTo>
                    <a:pt x="1055243" y="205613"/>
                  </a:lnTo>
                  <a:lnTo>
                    <a:pt x="1069848" y="205613"/>
                  </a:lnTo>
                  <a:lnTo>
                    <a:pt x="1076071" y="204851"/>
                  </a:lnTo>
                  <a:lnTo>
                    <a:pt x="1083183" y="203327"/>
                  </a:lnTo>
                  <a:close/>
                </a:path>
                <a:path w="1235075" h="542289">
                  <a:moveTo>
                    <a:pt x="1093978" y="538861"/>
                  </a:moveTo>
                  <a:lnTo>
                    <a:pt x="1093876" y="434530"/>
                  </a:lnTo>
                  <a:lnTo>
                    <a:pt x="1093597" y="428498"/>
                  </a:lnTo>
                  <a:lnTo>
                    <a:pt x="1092581" y="423926"/>
                  </a:lnTo>
                  <a:lnTo>
                    <a:pt x="1091184" y="416814"/>
                  </a:lnTo>
                  <a:lnTo>
                    <a:pt x="1088517" y="410591"/>
                  </a:lnTo>
                  <a:lnTo>
                    <a:pt x="1087882" y="409702"/>
                  </a:lnTo>
                  <a:lnTo>
                    <a:pt x="1081151" y="400177"/>
                  </a:lnTo>
                  <a:lnTo>
                    <a:pt x="1075563" y="395986"/>
                  </a:lnTo>
                  <a:lnTo>
                    <a:pt x="1060704" y="389636"/>
                  </a:lnTo>
                  <a:lnTo>
                    <a:pt x="1052449" y="388112"/>
                  </a:lnTo>
                  <a:lnTo>
                    <a:pt x="1043559" y="388112"/>
                  </a:lnTo>
                  <a:lnTo>
                    <a:pt x="1029119" y="389623"/>
                  </a:lnTo>
                  <a:lnTo>
                    <a:pt x="1016508" y="394144"/>
                  </a:lnTo>
                  <a:lnTo>
                    <a:pt x="1005687" y="401726"/>
                  </a:lnTo>
                  <a:lnTo>
                    <a:pt x="996696" y="412369"/>
                  </a:lnTo>
                  <a:lnTo>
                    <a:pt x="996696" y="391414"/>
                  </a:lnTo>
                  <a:lnTo>
                    <a:pt x="974090" y="391414"/>
                  </a:lnTo>
                  <a:lnTo>
                    <a:pt x="974090" y="538861"/>
                  </a:lnTo>
                  <a:lnTo>
                    <a:pt x="999109" y="538861"/>
                  </a:lnTo>
                  <a:lnTo>
                    <a:pt x="999109" y="458343"/>
                  </a:lnTo>
                  <a:lnTo>
                    <a:pt x="999832" y="445300"/>
                  </a:lnTo>
                  <a:lnTo>
                    <a:pt x="1023239" y="412369"/>
                  </a:lnTo>
                  <a:lnTo>
                    <a:pt x="1038352" y="409702"/>
                  </a:lnTo>
                  <a:lnTo>
                    <a:pt x="1044956" y="409702"/>
                  </a:lnTo>
                  <a:lnTo>
                    <a:pt x="1050798" y="411226"/>
                  </a:lnTo>
                  <a:lnTo>
                    <a:pt x="1055751" y="414274"/>
                  </a:lnTo>
                  <a:lnTo>
                    <a:pt x="1060704" y="417195"/>
                  </a:lnTo>
                  <a:lnTo>
                    <a:pt x="1064133" y="421259"/>
                  </a:lnTo>
                  <a:lnTo>
                    <a:pt x="1066165" y="426339"/>
                  </a:lnTo>
                  <a:lnTo>
                    <a:pt x="1068070" y="431419"/>
                  </a:lnTo>
                  <a:lnTo>
                    <a:pt x="1068959" y="439039"/>
                  </a:lnTo>
                  <a:lnTo>
                    <a:pt x="1068959" y="538861"/>
                  </a:lnTo>
                  <a:lnTo>
                    <a:pt x="1093978" y="538861"/>
                  </a:lnTo>
                  <a:close/>
                </a:path>
                <a:path w="1235075" h="542289">
                  <a:moveTo>
                    <a:pt x="1235075" y="127762"/>
                  </a:moveTo>
                  <a:lnTo>
                    <a:pt x="1233868" y="111175"/>
                  </a:lnTo>
                  <a:lnTo>
                    <a:pt x="1230274" y="96456"/>
                  </a:lnTo>
                  <a:lnTo>
                    <a:pt x="1224241" y="83654"/>
                  </a:lnTo>
                  <a:lnTo>
                    <a:pt x="1216355" y="73533"/>
                  </a:lnTo>
                  <a:lnTo>
                    <a:pt x="1215771" y="72771"/>
                  </a:lnTo>
                  <a:lnTo>
                    <a:pt x="1209370" y="67360"/>
                  </a:lnTo>
                  <a:lnTo>
                    <a:pt x="1209370" y="129921"/>
                  </a:lnTo>
                  <a:lnTo>
                    <a:pt x="1208646" y="142608"/>
                  </a:lnTo>
                  <a:lnTo>
                    <a:pt x="1190523" y="178460"/>
                  </a:lnTo>
                  <a:lnTo>
                    <a:pt x="1166114" y="186436"/>
                  </a:lnTo>
                  <a:lnTo>
                    <a:pt x="1157097" y="185559"/>
                  </a:lnTo>
                  <a:lnTo>
                    <a:pt x="1125740" y="154660"/>
                  </a:lnTo>
                  <a:lnTo>
                    <a:pt x="1122680" y="129921"/>
                  </a:lnTo>
                  <a:lnTo>
                    <a:pt x="1123442" y="116636"/>
                  </a:lnTo>
                  <a:lnTo>
                    <a:pt x="1141564" y="81356"/>
                  </a:lnTo>
                  <a:lnTo>
                    <a:pt x="1166114" y="73533"/>
                  </a:lnTo>
                  <a:lnTo>
                    <a:pt x="1174965" y="74422"/>
                  </a:lnTo>
                  <a:lnTo>
                    <a:pt x="1206284" y="105003"/>
                  </a:lnTo>
                  <a:lnTo>
                    <a:pt x="1209370" y="129921"/>
                  </a:lnTo>
                  <a:lnTo>
                    <a:pt x="1209370" y="67360"/>
                  </a:lnTo>
                  <a:lnTo>
                    <a:pt x="1205445" y="64033"/>
                  </a:lnTo>
                  <a:lnTo>
                    <a:pt x="1193749" y="57810"/>
                  </a:lnTo>
                  <a:lnTo>
                    <a:pt x="1180630" y="54076"/>
                  </a:lnTo>
                  <a:lnTo>
                    <a:pt x="1166114" y="52832"/>
                  </a:lnTo>
                  <a:lnTo>
                    <a:pt x="1152918" y="53860"/>
                  </a:lnTo>
                  <a:lnTo>
                    <a:pt x="1109751" y="80391"/>
                  </a:lnTo>
                  <a:lnTo>
                    <a:pt x="1096899" y="129921"/>
                  </a:lnTo>
                  <a:lnTo>
                    <a:pt x="1098080" y="147497"/>
                  </a:lnTo>
                  <a:lnTo>
                    <a:pt x="1116101" y="187109"/>
                  </a:lnTo>
                  <a:lnTo>
                    <a:pt x="1151343" y="205778"/>
                  </a:lnTo>
                  <a:lnTo>
                    <a:pt x="1166114" y="207010"/>
                  </a:lnTo>
                  <a:lnTo>
                    <a:pt x="1175562" y="206451"/>
                  </a:lnTo>
                  <a:lnTo>
                    <a:pt x="1216088" y="187071"/>
                  </a:lnTo>
                  <a:lnTo>
                    <a:pt x="1234541" y="141274"/>
                  </a:lnTo>
                  <a:lnTo>
                    <a:pt x="1235075" y="127762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36005" y="2697226"/>
              <a:ext cx="1126363" cy="20701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84366" y="3029077"/>
              <a:ext cx="1404239" cy="26695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81445" y="3364357"/>
              <a:ext cx="1427226" cy="266953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5943853" y="1923351"/>
            <a:ext cx="1482090" cy="1710689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 indent="12065" algn="ctr">
              <a:lnSpc>
                <a:spcPct val="97900"/>
              </a:lnSpc>
              <a:spcBef>
                <a:spcPts val="150"/>
              </a:spcBef>
            </a:pPr>
            <a:r>
              <a:rPr sz="2250" spc="-25" dirty="0">
                <a:solidFill>
                  <a:srgbClr val="FFFFFF"/>
                </a:solidFill>
                <a:latin typeface="Arial"/>
                <a:cs typeface="Arial"/>
              </a:rPr>
              <a:t>Answer </a:t>
            </a:r>
            <a:r>
              <a:rPr sz="2250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sz="225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30" dirty="0">
                <a:solidFill>
                  <a:srgbClr val="FFFFFF"/>
                </a:solidFill>
                <a:latin typeface="Arial"/>
                <a:cs typeface="Arial"/>
              </a:rPr>
              <a:t>Aviation </a:t>
            </a:r>
            <a:r>
              <a:rPr sz="225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Business </a:t>
            </a:r>
            <a:r>
              <a:rPr sz="22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25" dirty="0">
                <a:solidFill>
                  <a:srgbClr val="FFFFFF"/>
                </a:solidFill>
                <a:latin typeface="Arial"/>
                <a:cs typeface="Arial"/>
              </a:rPr>
              <a:t>Needs</a:t>
            </a:r>
            <a:r>
              <a:rPr sz="2250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15" dirty="0">
                <a:solidFill>
                  <a:srgbClr val="FFFFFF"/>
                </a:solidFill>
                <a:latin typeface="Arial"/>
                <a:cs typeface="Arial"/>
              </a:rPr>
              <a:t>(e.g. </a:t>
            </a:r>
            <a:r>
              <a:rPr sz="2250" spc="-6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pun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250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250" spc="-5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50" spc="-25" dirty="0">
                <a:solidFill>
                  <a:srgbClr val="FFFFFF"/>
                </a:solidFill>
                <a:latin typeface="Arial"/>
                <a:cs typeface="Arial"/>
              </a:rPr>
              <a:t>li</a:t>
            </a:r>
            <a:r>
              <a:rPr sz="2250" spc="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250" spc="-90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225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704079" y="4043679"/>
            <a:ext cx="2286000" cy="2296160"/>
            <a:chOff x="4704079" y="4043679"/>
            <a:chExt cx="2286000" cy="2296160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04079" y="4043679"/>
              <a:ext cx="2286000" cy="229616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452617" y="4607305"/>
              <a:ext cx="838835" cy="207010"/>
            </a:xfrm>
            <a:custGeom>
              <a:avLst/>
              <a:gdLst/>
              <a:ahLst/>
              <a:cxnLst/>
              <a:rect l="l" t="t" r="r" b="b"/>
              <a:pathLst>
                <a:path w="838835" h="207010">
                  <a:moveTo>
                    <a:pt x="70104" y="0"/>
                  </a:moveTo>
                  <a:lnTo>
                    <a:pt x="0" y="0"/>
                  </a:lnTo>
                  <a:lnTo>
                    <a:pt x="0" y="203581"/>
                  </a:lnTo>
                  <a:lnTo>
                    <a:pt x="73406" y="203581"/>
                  </a:lnTo>
                  <a:lnTo>
                    <a:pt x="82383" y="203366"/>
                  </a:lnTo>
                  <a:lnTo>
                    <a:pt x="125138" y="193133"/>
                  </a:lnTo>
                  <a:lnTo>
                    <a:pt x="142317" y="179578"/>
                  </a:lnTo>
                  <a:lnTo>
                    <a:pt x="26924" y="179578"/>
                  </a:lnTo>
                  <a:lnTo>
                    <a:pt x="26924" y="24003"/>
                  </a:lnTo>
                  <a:lnTo>
                    <a:pt x="142964" y="24003"/>
                  </a:lnTo>
                  <a:lnTo>
                    <a:pt x="136271" y="17526"/>
                  </a:lnTo>
                  <a:lnTo>
                    <a:pt x="99393" y="1660"/>
                  </a:lnTo>
                  <a:lnTo>
                    <a:pt x="81295" y="188"/>
                  </a:lnTo>
                  <a:lnTo>
                    <a:pt x="70104" y="0"/>
                  </a:lnTo>
                  <a:close/>
                </a:path>
                <a:path w="838835" h="207010">
                  <a:moveTo>
                    <a:pt x="142964" y="24003"/>
                  </a:moveTo>
                  <a:lnTo>
                    <a:pt x="69723" y="24003"/>
                  </a:lnTo>
                  <a:lnTo>
                    <a:pt x="80893" y="24264"/>
                  </a:lnTo>
                  <a:lnTo>
                    <a:pt x="90408" y="25050"/>
                  </a:lnTo>
                  <a:lnTo>
                    <a:pt x="124523" y="43320"/>
                  </a:lnTo>
                  <a:lnTo>
                    <a:pt x="139817" y="85256"/>
                  </a:lnTo>
                  <a:lnTo>
                    <a:pt x="140462" y="100330"/>
                  </a:lnTo>
                  <a:lnTo>
                    <a:pt x="140128" y="111426"/>
                  </a:lnTo>
                  <a:lnTo>
                    <a:pt x="128746" y="154082"/>
                  </a:lnTo>
                  <a:lnTo>
                    <a:pt x="95718" y="177488"/>
                  </a:lnTo>
                  <a:lnTo>
                    <a:pt x="70358" y="179578"/>
                  </a:lnTo>
                  <a:lnTo>
                    <a:pt x="142317" y="179578"/>
                  </a:lnTo>
                  <a:lnTo>
                    <a:pt x="162941" y="141859"/>
                  </a:lnTo>
                  <a:lnTo>
                    <a:pt x="168275" y="100711"/>
                  </a:lnTo>
                  <a:lnTo>
                    <a:pt x="167774" y="87471"/>
                  </a:lnTo>
                  <a:lnTo>
                    <a:pt x="155773" y="42207"/>
                  </a:lnTo>
                  <a:lnTo>
                    <a:pt x="143771" y="24784"/>
                  </a:lnTo>
                  <a:lnTo>
                    <a:pt x="142964" y="24003"/>
                  </a:lnTo>
                  <a:close/>
                </a:path>
                <a:path w="838835" h="207010">
                  <a:moveTo>
                    <a:pt x="260477" y="52832"/>
                  </a:moveTo>
                  <a:lnTo>
                    <a:pt x="221079" y="64351"/>
                  </a:lnTo>
                  <a:lnTo>
                    <a:pt x="196421" y="98028"/>
                  </a:lnTo>
                  <a:lnTo>
                    <a:pt x="191643" y="131064"/>
                  </a:lnTo>
                  <a:lnTo>
                    <a:pt x="192831" y="148066"/>
                  </a:lnTo>
                  <a:lnTo>
                    <a:pt x="210566" y="187071"/>
                  </a:lnTo>
                  <a:lnTo>
                    <a:pt x="246534" y="205751"/>
                  </a:lnTo>
                  <a:lnTo>
                    <a:pt x="261874" y="207010"/>
                  </a:lnTo>
                  <a:lnTo>
                    <a:pt x="274161" y="206224"/>
                  </a:lnTo>
                  <a:lnTo>
                    <a:pt x="311786" y="187582"/>
                  </a:lnTo>
                  <a:lnTo>
                    <a:pt x="312672" y="186436"/>
                  </a:lnTo>
                  <a:lnTo>
                    <a:pt x="262001" y="186436"/>
                  </a:lnTo>
                  <a:lnTo>
                    <a:pt x="253144" y="185626"/>
                  </a:lnTo>
                  <a:lnTo>
                    <a:pt x="221630" y="157734"/>
                  </a:lnTo>
                  <a:lnTo>
                    <a:pt x="217424" y="136271"/>
                  </a:lnTo>
                  <a:lnTo>
                    <a:pt x="327533" y="136271"/>
                  </a:lnTo>
                  <a:lnTo>
                    <a:pt x="327660" y="129540"/>
                  </a:lnTo>
                  <a:lnTo>
                    <a:pt x="326704" y="115697"/>
                  </a:lnTo>
                  <a:lnTo>
                    <a:pt x="218821" y="115697"/>
                  </a:lnTo>
                  <a:lnTo>
                    <a:pt x="220130" y="106553"/>
                  </a:lnTo>
                  <a:lnTo>
                    <a:pt x="244935" y="76200"/>
                  </a:lnTo>
                  <a:lnTo>
                    <a:pt x="260858" y="73279"/>
                  </a:lnTo>
                  <a:lnTo>
                    <a:pt x="309144" y="73279"/>
                  </a:lnTo>
                  <a:lnTo>
                    <a:pt x="308864" y="72898"/>
                  </a:lnTo>
                  <a:lnTo>
                    <a:pt x="298838" y="64083"/>
                  </a:lnTo>
                  <a:lnTo>
                    <a:pt x="287432" y="57816"/>
                  </a:lnTo>
                  <a:lnTo>
                    <a:pt x="274645" y="54074"/>
                  </a:lnTo>
                  <a:lnTo>
                    <a:pt x="260477" y="52832"/>
                  </a:lnTo>
                  <a:close/>
                </a:path>
                <a:path w="838835" h="207010">
                  <a:moveTo>
                    <a:pt x="300990" y="156083"/>
                  </a:moveTo>
                  <a:lnTo>
                    <a:pt x="271272" y="186436"/>
                  </a:lnTo>
                  <a:lnTo>
                    <a:pt x="312672" y="186436"/>
                  </a:lnTo>
                  <a:lnTo>
                    <a:pt x="318087" y="179419"/>
                  </a:lnTo>
                  <a:lnTo>
                    <a:pt x="323078" y="169969"/>
                  </a:lnTo>
                  <a:lnTo>
                    <a:pt x="326771" y="159258"/>
                  </a:lnTo>
                  <a:lnTo>
                    <a:pt x="300990" y="156083"/>
                  </a:lnTo>
                  <a:close/>
                </a:path>
                <a:path w="838835" h="207010">
                  <a:moveTo>
                    <a:pt x="309144" y="73279"/>
                  </a:moveTo>
                  <a:lnTo>
                    <a:pt x="260858" y="73279"/>
                  </a:lnTo>
                  <a:lnTo>
                    <a:pt x="269876" y="74183"/>
                  </a:lnTo>
                  <a:lnTo>
                    <a:pt x="278050" y="76898"/>
                  </a:lnTo>
                  <a:lnTo>
                    <a:pt x="301244" y="115697"/>
                  </a:lnTo>
                  <a:lnTo>
                    <a:pt x="326704" y="115697"/>
                  </a:lnTo>
                  <a:lnTo>
                    <a:pt x="326473" y="112349"/>
                  </a:lnTo>
                  <a:lnTo>
                    <a:pt x="322929" y="97170"/>
                  </a:lnTo>
                  <a:lnTo>
                    <a:pt x="317051" y="84016"/>
                  </a:lnTo>
                  <a:lnTo>
                    <a:pt x="309144" y="73279"/>
                  </a:lnTo>
                  <a:close/>
                </a:path>
                <a:path w="838835" h="207010">
                  <a:moveTo>
                    <a:pt x="376809" y="0"/>
                  </a:moveTo>
                  <a:lnTo>
                    <a:pt x="351790" y="0"/>
                  </a:lnTo>
                  <a:lnTo>
                    <a:pt x="351790" y="203581"/>
                  </a:lnTo>
                  <a:lnTo>
                    <a:pt x="376809" y="203581"/>
                  </a:lnTo>
                  <a:lnTo>
                    <a:pt x="376809" y="0"/>
                  </a:lnTo>
                  <a:close/>
                </a:path>
                <a:path w="838835" h="207010">
                  <a:moveTo>
                    <a:pt x="438404" y="0"/>
                  </a:moveTo>
                  <a:lnTo>
                    <a:pt x="413512" y="0"/>
                  </a:lnTo>
                  <a:lnTo>
                    <a:pt x="413512" y="28702"/>
                  </a:lnTo>
                  <a:lnTo>
                    <a:pt x="438404" y="28702"/>
                  </a:lnTo>
                  <a:lnTo>
                    <a:pt x="438404" y="0"/>
                  </a:lnTo>
                  <a:close/>
                </a:path>
                <a:path w="838835" h="207010">
                  <a:moveTo>
                    <a:pt x="438404" y="56134"/>
                  </a:moveTo>
                  <a:lnTo>
                    <a:pt x="413512" y="56134"/>
                  </a:lnTo>
                  <a:lnTo>
                    <a:pt x="413512" y="203581"/>
                  </a:lnTo>
                  <a:lnTo>
                    <a:pt x="438404" y="203581"/>
                  </a:lnTo>
                  <a:lnTo>
                    <a:pt x="438404" y="56134"/>
                  </a:lnTo>
                  <a:close/>
                </a:path>
                <a:path w="838835" h="207010">
                  <a:moveTo>
                    <a:pt x="485521" y="56134"/>
                  </a:moveTo>
                  <a:lnTo>
                    <a:pt x="459105" y="56134"/>
                  </a:lnTo>
                  <a:lnTo>
                    <a:pt x="515239" y="203581"/>
                  </a:lnTo>
                  <a:lnTo>
                    <a:pt x="538607" y="203581"/>
                  </a:lnTo>
                  <a:lnTo>
                    <a:pt x="549725" y="174244"/>
                  </a:lnTo>
                  <a:lnTo>
                    <a:pt x="526669" y="174244"/>
                  </a:lnTo>
                  <a:lnTo>
                    <a:pt x="524430" y="166598"/>
                  </a:lnTo>
                  <a:lnTo>
                    <a:pt x="522096" y="159083"/>
                  </a:lnTo>
                  <a:lnTo>
                    <a:pt x="519668" y="151687"/>
                  </a:lnTo>
                  <a:lnTo>
                    <a:pt x="517144" y="144399"/>
                  </a:lnTo>
                  <a:lnTo>
                    <a:pt x="485521" y="56134"/>
                  </a:lnTo>
                  <a:close/>
                </a:path>
                <a:path w="838835" h="207010">
                  <a:moveTo>
                    <a:pt x="594487" y="56134"/>
                  </a:moveTo>
                  <a:lnTo>
                    <a:pt x="568706" y="56134"/>
                  </a:lnTo>
                  <a:lnTo>
                    <a:pt x="535940" y="146177"/>
                  </a:lnTo>
                  <a:lnTo>
                    <a:pt x="533134" y="154062"/>
                  </a:lnTo>
                  <a:lnTo>
                    <a:pt x="530637" y="161353"/>
                  </a:lnTo>
                  <a:lnTo>
                    <a:pt x="528474" y="168072"/>
                  </a:lnTo>
                  <a:lnTo>
                    <a:pt x="526669" y="174244"/>
                  </a:lnTo>
                  <a:lnTo>
                    <a:pt x="549725" y="174244"/>
                  </a:lnTo>
                  <a:lnTo>
                    <a:pt x="594487" y="56134"/>
                  </a:lnTo>
                  <a:close/>
                </a:path>
                <a:path w="838835" h="207010">
                  <a:moveTo>
                    <a:pt x="666877" y="52832"/>
                  </a:moveTo>
                  <a:lnTo>
                    <a:pt x="627479" y="64351"/>
                  </a:lnTo>
                  <a:lnTo>
                    <a:pt x="602821" y="98028"/>
                  </a:lnTo>
                  <a:lnTo>
                    <a:pt x="598043" y="131064"/>
                  </a:lnTo>
                  <a:lnTo>
                    <a:pt x="599231" y="148066"/>
                  </a:lnTo>
                  <a:lnTo>
                    <a:pt x="616966" y="187071"/>
                  </a:lnTo>
                  <a:lnTo>
                    <a:pt x="652934" y="205751"/>
                  </a:lnTo>
                  <a:lnTo>
                    <a:pt x="668274" y="207010"/>
                  </a:lnTo>
                  <a:lnTo>
                    <a:pt x="680561" y="206224"/>
                  </a:lnTo>
                  <a:lnTo>
                    <a:pt x="718186" y="187582"/>
                  </a:lnTo>
                  <a:lnTo>
                    <a:pt x="719072" y="186436"/>
                  </a:lnTo>
                  <a:lnTo>
                    <a:pt x="668401" y="186436"/>
                  </a:lnTo>
                  <a:lnTo>
                    <a:pt x="659544" y="185626"/>
                  </a:lnTo>
                  <a:lnTo>
                    <a:pt x="628030" y="157734"/>
                  </a:lnTo>
                  <a:lnTo>
                    <a:pt x="623824" y="136271"/>
                  </a:lnTo>
                  <a:lnTo>
                    <a:pt x="733933" y="136271"/>
                  </a:lnTo>
                  <a:lnTo>
                    <a:pt x="734060" y="129540"/>
                  </a:lnTo>
                  <a:lnTo>
                    <a:pt x="733104" y="115697"/>
                  </a:lnTo>
                  <a:lnTo>
                    <a:pt x="625221" y="115697"/>
                  </a:lnTo>
                  <a:lnTo>
                    <a:pt x="626530" y="106553"/>
                  </a:lnTo>
                  <a:lnTo>
                    <a:pt x="651335" y="76200"/>
                  </a:lnTo>
                  <a:lnTo>
                    <a:pt x="667258" y="73279"/>
                  </a:lnTo>
                  <a:lnTo>
                    <a:pt x="715544" y="73279"/>
                  </a:lnTo>
                  <a:lnTo>
                    <a:pt x="715264" y="72898"/>
                  </a:lnTo>
                  <a:lnTo>
                    <a:pt x="705238" y="64083"/>
                  </a:lnTo>
                  <a:lnTo>
                    <a:pt x="693832" y="57816"/>
                  </a:lnTo>
                  <a:lnTo>
                    <a:pt x="681045" y="54074"/>
                  </a:lnTo>
                  <a:lnTo>
                    <a:pt x="666877" y="52832"/>
                  </a:lnTo>
                  <a:close/>
                </a:path>
                <a:path w="838835" h="207010">
                  <a:moveTo>
                    <a:pt x="707390" y="156083"/>
                  </a:moveTo>
                  <a:lnTo>
                    <a:pt x="677672" y="186436"/>
                  </a:lnTo>
                  <a:lnTo>
                    <a:pt x="719072" y="186436"/>
                  </a:lnTo>
                  <a:lnTo>
                    <a:pt x="724487" y="179419"/>
                  </a:lnTo>
                  <a:lnTo>
                    <a:pt x="729478" y="169969"/>
                  </a:lnTo>
                  <a:lnTo>
                    <a:pt x="733171" y="159258"/>
                  </a:lnTo>
                  <a:lnTo>
                    <a:pt x="707390" y="156083"/>
                  </a:lnTo>
                  <a:close/>
                </a:path>
                <a:path w="838835" h="207010">
                  <a:moveTo>
                    <a:pt x="715544" y="73279"/>
                  </a:moveTo>
                  <a:lnTo>
                    <a:pt x="667258" y="73279"/>
                  </a:lnTo>
                  <a:lnTo>
                    <a:pt x="676276" y="74183"/>
                  </a:lnTo>
                  <a:lnTo>
                    <a:pt x="684450" y="76898"/>
                  </a:lnTo>
                  <a:lnTo>
                    <a:pt x="707644" y="115697"/>
                  </a:lnTo>
                  <a:lnTo>
                    <a:pt x="733104" y="115697"/>
                  </a:lnTo>
                  <a:lnTo>
                    <a:pt x="732873" y="112349"/>
                  </a:lnTo>
                  <a:lnTo>
                    <a:pt x="729329" y="97170"/>
                  </a:lnTo>
                  <a:lnTo>
                    <a:pt x="723451" y="84016"/>
                  </a:lnTo>
                  <a:lnTo>
                    <a:pt x="715544" y="73279"/>
                  </a:lnTo>
                  <a:close/>
                </a:path>
                <a:path w="838835" h="207010">
                  <a:moveTo>
                    <a:pt x="780923" y="56134"/>
                  </a:moveTo>
                  <a:lnTo>
                    <a:pt x="758444" y="56134"/>
                  </a:lnTo>
                  <a:lnTo>
                    <a:pt x="758444" y="203581"/>
                  </a:lnTo>
                  <a:lnTo>
                    <a:pt x="783463" y="203581"/>
                  </a:lnTo>
                  <a:lnTo>
                    <a:pt x="783463" y="126365"/>
                  </a:lnTo>
                  <a:lnTo>
                    <a:pt x="783724" y="118623"/>
                  </a:lnTo>
                  <a:lnTo>
                    <a:pt x="801243" y="80264"/>
                  </a:lnTo>
                  <a:lnTo>
                    <a:pt x="806196" y="78613"/>
                  </a:lnTo>
                  <a:lnTo>
                    <a:pt x="832071" y="78613"/>
                  </a:lnTo>
                  <a:lnTo>
                    <a:pt x="780923" y="78486"/>
                  </a:lnTo>
                  <a:lnTo>
                    <a:pt x="780923" y="56134"/>
                  </a:lnTo>
                  <a:close/>
                </a:path>
                <a:path w="838835" h="207010">
                  <a:moveTo>
                    <a:pt x="832071" y="78613"/>
                  </a:moveTo>
                  <a:lnTo>
                    <a:pt x="817753" y="78613"/>
                  </a:lnTo>
                  <a:lnTo>
                    <a:pt x="823849" y="80391"/>
                  </a:lnTo>
                  <a:lnTo>
                    <a:pt x="830072" y="84074"/>
                  </a:lnTo>
                  <a:lnTo>
                    <a:pt x="832071" y="78613"/>
                  </a:lnTo>
                  <a:close/>
                </a:path>
                <a:path w="838835" h="207010">
                  <a:moveTo>
                    <a:pt x="812927" y="52832"/>
                  </a:moveTo>
                  <a:lnTo>
                    <a:pt x="807085" y="52832"/>
                  </a:lnTo>
                  <a:lnTo>
                    <a:pt x="801751" y="54483"/>
                  </a:lnTo>
                  <a:lnTo>
                    <a:pt x="780923" y="78486"/>
                  </a:lnTo>
                  <a:lnTo>
                    <a:pt x="832117" y="78486"/>
                  </a:lnTo>
                  <a:lnTo>
                    <a:pt x="838581" y="60833"/>
                  </a:lnTo>
                  <a:lnTo>
                    <a:pt x="832107" y="57332"/>
                  </a:lnTo>
                  <a:lnTo>
                    <a:pt x="825658" y="54832"/>
                  </a:lnTo>
                  <a:lnTo>
                    <a:pt x="819257" y="53332"/>
                  </a:lnTo>
                  <a:lnTo>
                    <a:pt x="812927" y="52832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76697" y="4939156"/>
              <a:ext cx="1577340" cy="21043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264912" y="5274436"/>
              <a:ext cx="1196340" cy="602615"/>
            </a:xfrm>
            <a:custGeom>
              <a:avLst/>
              <a:gdLst/>
              <a:ahLst/>
              <a:cxnLst/>
              <a:rect l="l" t="t" r="r" b="b"/>
              <a:pathLst>
                <a:path w="1196339" h="602614">
                  <a:moveTo>
                    <a:pt x="67310" y="0"/>
                  </a:moveTo>
                  <a:lnTo>
                    <a:pt x="49403" y="0"/>
                  </a:lnTo>
                  <a:lnTo>
                    <a:pt x="37185" y="17437"/>
                  </a:lnTo>
                  <a:lnTo>
                    <a:pt x="17856" y="52400"/>
                  </a:lnTo>
                  <a:lnTo>
                    <a:pt x="2679" y="100952"/>
                  </a:lnTo>
                  <a:lnTo>
                    <a:pt x="0" y="133350"/>
                  </a:lnTo>
                  <a:lnTo>
                    <a:pt x="901" y="151904"/>
                  </a:lnTo>
                  <a:lnTo>
                    <a:pt x="14351" y="205867"/>
                  </a:lnTo>
                  <a:lnTo>
                    <a:pt x="39420" y="253339"/>
                  </a:lnTo>
                  <a:lnTo>
                    <a:pt x="49403" y="266954"/>
                  </a:lnTo>
                  <a:lnTo>
                    <a:pt x="67310" y="266954"/>
                  </a:lnTo>
                  <a:lnTo>
                    <a:pt x="49136" y="233603"/>
                  </a:lnTo>
                  <a:lnTo>
                    <a:pt x="36156" y="200215"/>
                  </a:lnTo>
                  <a:lnTo>
                    <a:pt x="28371" y="166839"/>
                  </a:lnTo>
                  <a:lnTo>
                    <a:pt x="25781" y="133477"/>
                  </a:lnTo>
                  <a:lnTo>
                    <a:pt x="26136" y="120357"/>
                  </a:lnTo>
                  <a:lnTo>
                    <a:pt x="31750" y="81153"/>
                  </a:lnTo>
                  <a:lnTo>
                    <a:pt x="45085" y="41148"/>
                  </a:lnTo>
                  <a:lnTo>
                    <a:pt x="53340" y="24726"/>
                  </a:lnTo>
                  <a:lnTo>
                    <a:pt x="67310" y="0"/>
                  </a:lnTo>
                  <a:close/>
                </a:path>
                <a:path w="1196339" h="602614">
                  <a:moveTo>
                    <a:pt x="92075" y="337731"/>
                  </a:moveTo>
                  <a:lnTo>
                    <a:pt x="83566" y="336067"/>
                  </a:lnTo>
                  <a:lnTo>
                    <a:pt x="75692" y="335229"/>
                  </a:lnTo>
                  <a:lnTo>
                    <a:pt x="68707" y="335229"/>
                  </a:lnTo>
                  <a:lnTo>
                    <a:pt x="32893" y="350558"/>
                  </a:lnTo>
                  <a:lnTo>
                    <a:pt x="27813" y="369214"/>
                  </a:lnTo>
                  <a:lnTo>
                    <a:pt x="27813" y="394817"/>
                  </a:lnTo>
                  <a:lnTo>
                    <a:pt x="5842" y="394817"/>
                  </a:lnTo>
                  <a:lnTo>
                    <a:pt x="5842" y="414274"/>
                  </a:lnTo>
                  <a:lnTo>
                    <a:pt x="27813" y="414274"/>
                  </a:lnTo>
                  <a:lnTo>
                    <a:pt x="27813" y="542340"/>
                  </a:lnTo>
                  <a:lnTo>
                    <a:pt x="52705" y="542340"/>
                  </a:lnTo>
                  <a:lnTo>
                    <a:pt x="52705" y="414274"/>
                  </a:lnTo>
                  <a:lnTo>
                    <a:pt x="81534" y="414274"/>
                  </a:lnTo>
                  <a:lnTo>
                    <a:pt x="81534" y="394817"/>
                  </a:lnTo>
                  <a:lnTo>
                    <a:pt x="52705" y="394817"/>
                  </a:lnTo>
                  <a:lnTo>
                    <a:pt x="52705" y="372313"/>
                  </a:lnTo>
                  <a:lnTo>
                    <a:pt x="54356" y="366255"/>
                  </a:lnTo>
                  <a:lnTo>
                    <a:pt x="57404" y="363016"/>
                  </a:lnTo>
                  <a:lnTo>
                    <a:pt x="60579" y="359765"/>
                  </a:lnTo>
                  <a:lnTo>
                    <a:pt x="66040" y="358152"/>
                  </a:lnTo>
                  <a:lnTo>
                    <a:pt x="78232" y="358152"/>
                  </a:lnTo>
                  <a:lnTo>
                    <a:pt x="83058" y="358609"/>
                  </a:lnTo>
                  <a:lnTo>
                    <a:pt x="88265" y="359537"/>
                  </a:lnTo>
                  <a:lnTo>
                    <a:pt x="88506" y="358152"/>
                  </a:lnTo>
                  <a:lnTo>
                    <a:pt x="92075" y="337731"/>
                  </a:lnTo>
                  <a:close/>
                </a:path>
                <a:path w="1196339" h="602614">
                  <a:moveTo>
                    <a:pt x="212090" y="394817"/>
                  </a:moveTo>
                  <a:lnTo>
                    <a:pt x="187071" y="394817"/>
                  </a:lnTo>
                  <a:lnTo>
                    <a:pt x="186982" y="476643"/>
                  </a:lnTo>
                  <a:lnTo>
                    <a:pt x="186804" y="482752"/>
                  </a:lnTo>
                  <a:lnTo>
                    <a:pt x="162433" y="522224"/>
                  </a:lnTo>
                  <a:lnTo>
                    <a:pt x="155448" y="524141"/>
                  </a:lnTo>
                  <a:lnTo>
                    <a:pt x="140335" y="524141"/>
                  </a:lnTo>
                  <a:lnTo>
                    <a:pt x="117856" y="493039"/>
                  </a:lnTo>
                  <a:lnTo>
                    <a:pt x="117475" y="394817"/>
                  </a:lnTo>
                  <a:lnTo>
                    <a:pt x="92456" y="394817"/>
                  </a:lnTo>
                  <a:lnTo>
                    <a:pt x="92468" y="497166"/>
                  </a:lnTo>
                  <a:lnTo>
                    <a:pt x="105410" y="533146"/>
                  </a:lnTo>
                  <a:lnTo>
                    <a:pt x="134239" y="545668"/>
                  </a:lnTo>
                  <a:lnTo>
                    <a:pt x="142875" y="545668"/>
                  </a:lnTo>
                  <a:lnTo>
                    <a:pt x="156870" y="544106"/>
                  </a:lnTo>
                  <a:lnTo>
                    <a:pt x="169354" y="539419"/>
                  </a:lnTo>
                  <a:lnTo>
                    <a:pt x="180301" y="531622"/>
                  </a:lnTo>
                  <a:lnTo>
                    <a:pt x="186740" y="524141"/>
                  </a:lnTo>
                  <a:lnTo>
                    <a:pt x="189738" y="520674"/>
                  </a:lnTo>
                  <a:lnTo>
                    <a:pt x="189738" y="542340"/>
                  </a:lnTo>
                  <a:lnTo>
                    <a:pt x="212090" y="542340"/>
                  </a:lnTo>
                  <a:lnTo>
                    <a:pt x="212090" y="520674"/>
                  </a:lnTo>
                  <a:lnTo>
                    <a:pt x="212090" y="394817"/>
                  </a:lnTo>
                  <a:close/>
                </a:path>
                <a:path w="1196339" h="602614">
                  <a:moveTo>
                    <a:pt x="220726" y="132969"/>
                  </a:moveTo>
                  <a:lnTo>
                    <a:pt x="219760" y="119126"/>
                  </a:lnTo>
                  <a:lnTo>
                    <a:pt x="219532" y="115785"/>
                  </a:lnTo>
                  <a:lnTo>
                    <a:pt x="215988" y="100609"/>
                  </a:lnTo>
                  <a:lnTo>
                    <a:pt x="210108" y="87452"/>
                  </a:lnTo>
                  <a:lnTo>
                    <a:pt x="202209" y="76708"/>
                  </a:lnTo>
                  <a:lnTo>
                    <a:pt x="201930" y="76327"/>
                  </a:lnTo>
                  <a:lnTo>
                    <a:pt x="194310" y="69634"/>
                  </a:lnTo>
                  <a:lnTo>
                    <a:pt x="194310" y="119126"/>
                  </a:lnTo>
                  <a:lnTo>
                    <a:pt x="111887" y="119126"/>
                  </a:lnTo>
                  <a:lnTo>
                    <a:pt x="131076" y="83248"/>
                  </a:lnTo>
                  <a:lnTo>
                    <a:pt x="153924" y="76708"/>
                  </a:lnTo>
                  <a:lnTo>
                    <a:pt x="162941" y="77622"/>
                  </a:lnTo>
                  <a:lnTo>
                    <a:pt x="193065" y="110388"/>
                  </a:lnTo>
                  <a:lnTo>
                    <a:pt x="194310" y="119126"/>
                  </a:lnTo>
                  <a:lnTo>
                    <a:pt x="194310" y="69634"/>
                  </a:lnTo>
                  <a:lnTo>
                    <a:pt x="191897" y="67513"/>
                  </a:lnTo>
                  <a:lnTo>
                    <a:pt x="180492" y="61252"/>
                  </a:lnTo>
                  <a:lnTo>
                    <a:pt x="167703" y="57505"/>
                  </a:lnTo>
                  <a:lnTo>
                    <a:pt x="153543" y="56261"/>
                  </a:lnTo>
                  <a:lnTo>
                    <a:pt x="138988" y="57556"/>
                  </a:lnTo>
                  <a:lnTo>
                    <a:pt x="103886" y="76708"/>
                  </a:lnTo>
                  <a:lnTo>
                    <a:pt x="85890" y="116954"/>
                  </a:lnTo>
                  <a:lnTo>
                    <a:pt x="84709" y="134493"/>
                  </a:lnTo>
                  <a:lnTo>
                    <a:pt x="85890" y="151498"/>
                  </a:lnTo>
                  <a:lnTo>
                    <a:pt x="103632" y="190500"/>
                  </a:lnTo>
                  <a:lnTo>
                    <a:pt x="139598" y="209181"/>
                  </a:lnTo>
                  <a:lnTo>
                    <a:pt x="154940" y="210439"/>
                  </a:lnTo>
                  <a:lnTo>
                    <a:pt x="167220" y="209664"/>
                  </a:lnTo>
                  <a:lnTo>
                    <a:pt x="204851" y="191020"/>
                  </a:lnTo>
                  <a:lnTo>
                    <a:pt x="205727" y="189865"/>
                  </a:lnTo>
                  <a:lnTo>
                    <a:pt x="211150" y="182854"/>
                  </a:lnTo>
                  <a:lnTo>
                    <a:pt x="216141" y="173405"/>
                  </a:lnTo>
                  <a:lnTo>
                    <a:pt x="219837" y="162687"/>
                  </a:lnTo>
                  <a:lnTo>
                    <a:pt x="194056" y="159512"/>
                  </a:lnTo>
                  <a:lnTo>
                    <a:pt x="190931" y="166903"/>
                  </a:lnTo>
                  <a:lnTo>
                    <a:pt x="187299" y="173215"/>
                  </a:lnTo>
                  <a:lnTo>
                    <a:pt x="183172" y="178473"/>
                  </a:lnTo>
                  <a:lnTo>
                    <a:pt x="178562" y="182626"/>
                  </a:lnTo>
                  <a:lnTo>
                    <a:pt x="172085" y="187452"/>
                  </a:lnTo>
                  <a:lnTo>
                    <a:pt x="164338" y="189865"/>
                  </a:lnTo>
                  <a:lnTo>
                    <a:pt x="155067" y="189865"/>
                  </a:lnTo>
                  <a:lnTo>
                    <a:pt x="118821" y="169748"/>
                  </a:lnTo>
                  <a:lnTo>
                    <a:pt x="110490" y="139700"/>
                  </a:lnTo>
                  <a:lnTo>
                    <a:pt x="220599" y="139700"/>
                  </a:lnTo>
                  <a:lnTo>
                    <a:pt x="220726" y="132969"/>
                  </a:lnTo>
                  <a:close/>
                </a:path>
                <a:path w="1196339" h="602614">
                  <a:moveTo>
                    <a:pt x="280924" y="178562"/>
                  </a:moveTo>
                  <a:lnTo>
                    <a:pt x="252476" y="178562"/>
                  </a:lnTo>
                  <a:lnTo>
                    <a:pt x="252476" y="207010"/>
                  </a:lnTo>
                  <a:lnTo>
                    <a:pt x="280924" y="207010"/>
                  </a:lnTo>
                  <a:lnTo>
                    <a:pt x="280924" y="178562"/>
                  </a:lnTo>
                  <a:close/>
                </a:path>
                <a:path w="1196339" h="602614">
                  <a:moveTo>
                    <a:pt x="383286" y="468299"/>
                  </a:moveTo>
                  <a:lnTo>
                    <a:pt x="382320" y="454418"/>
                  </a:lnTo>
                  <a:lnTo>
                    <a:pt x="382092" y="451065"/>
                  </a:lnTo>
                  <a:lnTo>
                    <a:pt x="378548" y="435876"/>
                  </a:lnTo>
                  <a:lnTo>
                    <a:pt x="372668" y="422732"/>
                  </a:lnTo>
                  <a:lnTo>
                    <a:pt x="364794" y="412051"/>
                  </a:lnTo>
                  <a:lnTo>
                    <a:pt x="364490" y="411632"/>
                  </a:lnTo>
                  <a:lnTo>
                    <a:pt x="356870" y="404952"/>
                  </a:lnTo>
                  <a:lnTo>
                    <a:pt x="356870" y="454418"/>
                  </a:lnTo>
                  <a:lnTo>
                    <a:pt x="274447" y="454418"/>
                  </a:lnTo>
                  <a:lnTo>
                    <a:pt x="293636" y="418541"/>
                  </a:lnTo>
                  <a:lnTo>
                    <a:pt x="316484" y="412051"/>
                  </a:lnTo>
                  <a:lnTo>
                    <a:pt x="325501" y="412965"/>
                  </a:lnTo>
                  <a:lnTo>
                    <a:pt x="355625" y="445693"/>
                  </a:lnTo>
                  <a:lnTo>
                    <a:pt x="356870" y="454418"/>
                  </a:lnTo>
                  <a:lnTo>
                    <a:pt x="356870" y="404952"/>
                  </a:lnTo>
                  <a:lnTo>
                    <a:pt x="354457" y="402831"/>
                  </a:lnTo>
                  <a:lnTo>
                    <a:pt x="343052" y="396532"/>
                  </a:lnTo>
                  <a:lnTo>
                    <a:pt x="330263" y="392760"/>
                  </a:lnTo>
                  <a:lnTo>
                    <a:pt x="316103" y="391490"/>
                  </a:lnTo>
                  <a:lnTo>
                    <a:pt x="301548" y="392785"/>
                  </a:lnTo>
                  <a:lnTo>
                    <a:pt x="266446" y="412051"/>
                  </a:lnTo>
                  <a:lnTo>
                    <a:pt x="248450" y="452272"/>
                  </a:lnTo>
                  <a:lnTo>
                    <a:pt x="247269" y="469836"/>
                  </a:lnTo>
                  <a:lnTo>
                    <a:pt x="248450" y="486829"/>
                  </a:lnTo>
                  <a:lnTo>
                    <a:pt x="266192" y="525741"/>
                  </a:lnTo>
                  <a:lnTo>
                    <a:pt x="302158" y="544423"/>
                  </a:lnTo>
                  <a:lnTo>
                    <a:pt x="317500" y="545668"/>
                  </a:lnTo>
                  <a:lnTo>
                    <a:pt x="329780" y="544893"/>
                  </a:lnTo>
                  <a:lnTo>
                    <a:pt x="367411" y="526288"/>
                  </a:lnTo>
                  <a:lnTo>
                    <a:pt x="368312" y="525119"/>
                  </a:lnTo>
                  <a:lnTo>
                    <a:pt x="373710" y="518134"/>
                  </a:lnTo>
                  <a:lnTo>
                    <a:pt x="378701" y="508723"/>
                  </a:lnTo>
                  <a:lnTo>
                    <a:pt x="382397" y="498030"/>
                  </a:lnTo>
                  <a:lnTo>
                    <a:pt x="356616" y="494830"/>
                  </a:lnTo>
                  <a:lnTo>
                    <a:pt x="353491" y="502221"/>
                  </a:lnTo>
                  <a:lnTo>
                    <a:pt x="349859" y="508520"/>
                  </a:lnTo>
                  <a:lnTo>
                    <a:pt x="345732" y="513753"/>
                  </a:lnTo>
                  <a:lnTo>
                    <a:pt x="341122" y="517893"/>
                  </a:lnTo>
                  <a:lnTo>
                    <a:pt x="334645" y="522706"/>
                  </a:lnTo>
                  <a:lnTo>
                    <a:pt x="326898" y="525119"/>
                  </a:lnTo>
                  <a:lnTo>
                    <a:pt x="317627" y="525119"/>
                  </a:lnTo>
                  <a:lnTo>
                    <a:pt x="281381" y="505028"/>
                  </a:lnTo>
                  <a:lnTo>
                    <a:pt x="273050" y="474967"/>
                  </a:lnTo>
                  <a:lnTo>
                    <a:pt x="383159" y="474967"/>
                  </a:lnTo>
                  <a:lnTo>
                    <a:pt x="383286" y="468299"/>
                  </a:lnTo>
                  <a:close/>
                </a:path>
                <a:path w="1196339" h="602614">
                  <a:moveTo>
                    <a:pt x="432435" y="338709"/>
                  </a:moveTo>
                  <a:lnTo>
                    <a:pt x="407416" y="338709"/>
                  </a:lnTo>
                  <a:lnTo>
                    <a:pt x="407416" y="542340"/>
                  </a:lnTo>
                  <a:lnTo>
                    <a:pt x="432435" y="542340"/>
                  </a:lnTo>
                  <a:lnTo>
                    <a:pt x="432435" y="338709"/>
                  </a:lnTo>
                  <a:close/>
                </a:path>
                <a:path w="1196339" h="602614">
                  <a:moveTo>
                    <a:pt x="447167" y="59563"/>
                  </a:moveTo>
                  <a:lnTo>
                    <a:pt x="424053" y="59563"/>
                  </a:lnTo>
                  <a:lnTo>
                    <a:pt x="424053" y="77343"/>
                  </a:lnTo>
                  <a:lnTo>
                    <a:pt x="423748" y="77038"/>
                  </a:lnTo>
                  <a:lnTo>
                    <a:pt x="423748" y="130683"/>
                  </a:lnTo>
                  <a:lnTo>
                    <a:pt x="423735" y="132461"/>
                  </a:lnTo>
                  <a:lnTo>
                    <a:pt x="412115" y="173101"/>
                  </a:lnTo>
                  <a:lnTo>
                    <a:pt x="383286" y="186309"/>
                  </a:lnTo>
                  <a:lnTo>
                    <a:pt x="374916" y="185483"/>
                  </a:lnTo>
                  <a:lnTo>
                    <a:pt x="345694" y="155740"/>
                  </a:lnTo>
                  <a:lnTo>
                    <a:pt x="342773" y="130683"/>
                  </a:lnTo>
                  <a:lnTo>
                    <a:pt x="343496" y="118160"/>
                  </a:lnTo>
                  <a:lnTo>
                    <a:pt x="367372" y="80314"/>
                  </a:lnTo>
                  <a:lnTo>
                    <a:pt x="382778" y="76962"/>
                  </a:lnTo>
                  <a:lnTo>
                    <a:pt x="390944" y="77825"/>
                  </a:lnTo>
                  <a:lnTo>
                    <a:pt x="420763" y="107734"/>
                  </a:lnTo>
                  <a:lnTo>
                    <a:pt x="423748" y="130683"/>
                  </a:lnTo>
                  <a:lnTo>
                    <a:pt x="423748" y="77038"/>
                  </a:lnTo>
                  <a:lnTo>
                    <a:pt x="414997" y="68110"/>
                  </a:lnTo>
                  <a:lnTo>
                    <a:pt x="404812" y="61518"/>
                  </a:lnTo>
                  <a:lnTo>
                    <a:pt x="393471" y="57581"/>
                  </a:lnTo>
                  <a:lnTo>
                    <a:pt x="381000" y="56261"/>
                  </a:lnTo>
                  <a:lnTo>
                    <a:pt x="371513" y="56870"/>
                  </a:lnTo>
                  <a:lnTo>
                    <a:pt x="334086" y="77698"/>
                  </a:lnTo>
                  <a:lnTo>
                    <a:pt x="317588" y="122110"/>
                  </a:lnTo>
                  <a:lnTo>
                    <a:pt x="317119" y="132461"/>
                  </a:lnTo>
                  <a:lnTo>
                    <a:pt x="318160" y="147256"/>
                  </a:lnTo>
                  <a:lnTo>
                    <a:pt x="333756" y="185166"/>
                  </a:lnTo>
                  <a:lnTo>
                    <a:pt x="366509" y="205651"/>
                  </a:lnTo>
                  <a:lnTo>
                    <a:pt x="380873" y="207010"/>
                  </a:lnTo>
                  <a:lnTo>
                    <a:pt x="392582" y="205816"/>
                  </a:lnTo>
                  <a:lnTo>
                    <a:pt x="403313" y="202222"/>
                  </a:lnTo>
                  <a:lnTo>
                    <a:pt x="413054" y="196189"/>
                  </a:lnTo>
                  <a:lnTo>
                    <a:pt x="421767" y="187706"/>
                  </a:lnTo>
                  <a:lnTo>
                    <a:pt x="421665" y="198932"/>
                  </a:lnTo>
                  <a:lnTo>
                    <a:pt x="407162" y="239268"/>
                  </a:lnTo>
                  <a:lnTo>
                    <a:pt x="380365" y="246253"/>
                  </a:lnTo>
                  <a:lnTo>
                    <a:pt x="372694" y="245833"/>
                  </a:lnTo>
                  <a:lnTo>
                    <a:pt x="346456" y="222885"/>
                  </a:lnTo>
                  <a:lnTo>
                    <a:pt x="322072" y="219329"/>
                  </a:lnTo>
                  <a:lnTo>
                    <a:pt x="337820" y="255016"/>
                  </a:lnTo>
                  <a:lnTo>
                    <a:pt x="380492" y="266954"/>
                  </a:lnTo>
                  <a:lnTo>
                    <a:pt x="391121" y="266433"/>
                  </a:lnTo>
                  <a:lnTo>
                    <a:pt x="431038" y="248729"/>
                  </a:lnTo>
                  <a:lnTo>
                    <a:pt x="433095" y="246253"/>
                  </a:lnTo>
                  <a:lnTo>
                    <a:pt x="436079" y="242684"/>
                  </a:lnTo>
                  <a:lnTo>
                    <a:pt x="446709" y="203060"/>
                  </a:lnTo>
                  <a:lnTo>
                    <a:pt x="447167" y="186309"/>
                  </a:lnTo>
                  <a:lnTo>
                    <a:pt x="447167" y="77343"/>
                  </a:lnTo>
                  <a:lnTo>
                    <a:pt x="447167" y="59563"/>
                  </a:lnTo>
                  <a:close/>
                </a:path>
                <a:path w="1196339" h="602614">
                  <a:moveTo>
                    <a:pt x="503936" y="513867"/>
                  </a:moveTo>
                  <a:lnTo>
                    <a:pt x="475488" y="513867"/>
                  </a:lnTo>
                  <a:lnTo>
                    <a:pt x="475488" y="542340"/>
                  </a:lnTo>
                  <a:lnTo>
                    <a:pt x="489585" y="542340"/>
                  </a:lnTo>
                  <a:lnTo>
                    <a:pt x="489331" y="550773"/>
                  </a:lnTo>
                  <a:lnTo>
                    <a:pt x="473837" y="571931"/>
                  </a:lnTo>
                  <a:lnTo>
                    <a:pt x="480695" y="582625"/>
                  </a:lnTo>
                  <a:lnTo>
                    <a:pt x="503580" y="549821"/>
                  </a:lnTo>
                  <a:lnTo>
                    <a:pt x="503936" y="542340"/>
                  </a:lnTo>
                  <a:lnTo>
                    <a:pt x="503936" y="513867"/>
                  </a:lnTo>
                  <a:close/>
                </a:path>
                <a:path w="1196339" h="602614">
                  <a:moveTo>
                    <a:pt x="524764" y="178562"/>
                  </a:moveTo>
                  <a:lnTo>
                    <a:pt x="496316" y="178562"/>
                  </a:lnTo>
                  <a:lnTo>
                    <a:pt x="496316" y="207010"/>
                  </a:lnTo>
                  <a:lnTo>
                    <a:pt x="524764" y="207010"/>
                  </a:lnTo>
                  <a:lnTo>
                    <a:pt x="524764" y="178562"/>
                  </a:lnTo>
                  <a:close/>
                </a:path>
                <a:path w="1196339" h="602614">
                  <a:moveTo>
                    <a:pt x="754126" y="155194"/>
                  </a:moveTo>
                  <a:lnTo>
                    <a:pt x="752221" y="148082"/>
                  </a:lnTo>
                  <a:lnTo>
                    <a:pt x="748157" y="142367"/>
                  </a:lnTo>
                  <a:lnTo>
                    <a:pt x="744220" y="136652"/>
                  </a:lnTo>
                  <a:lnTo>
                    <a:pt x="706996" y="120980"/>
                  </a:lnTo>
                  <a:lnTo>
                    <a:pt x="682498" y="114300"/>
                  </a:lnTo>
                  <a:lnTo>
                    <a:pt x="675132" y="112141"/>
                  </a:lnTo>
                  <a:lnTo>
                    <a:pt x="672592" y="111252"/>
                  </a:lnTo>
                  <a:lnTo>
                    <a:pt x="668274" y="109474"/>
                  </a:lnTo>
                  <a:lnTo>
                    <a:pt x="665099" y="107188"/>
                  </a:lnTo>
                  <a:lnTo>
                    <a:pt x="663067" y="104521"/>
                  </a:lnTo>
                  <a:lnTo>
                    <a:pt x="661035" y="101981"/>
                  </a:lnTo>
                  <a:lnTo>
                    <a:pt x="660019" y="99060"/>
                  </a:lnTo>
                  <a:lnTo>
                    <a:pt x="660019" y="90678"/>
                  </a:lnTo>
                  <a:lnTo>
                    <a:pt x="662432" y="86233"/>
                  </a:lnTo>
                  <a:lnTo>
                    <a:pt x="667385" y="82423"/>
                  </a:lnTo>
                  <a:lnTo>
                    <a:pt x="672211" y="78613"/>
                  </a:lnTo>
                  <a:lnTo>
                    <a:pt x="680466" y="76708"/>
                  </a:lnTo>
                  <a:lnTo>
                    <a:pt x="701675" y="76708"/>
                  </a:lnTo>
                  <a:lnTo>
                    <a:pt x="709168" y="78867"/>
                  </a:lnTo>
                  <a:lnTo>
                    <a:pt x="714502" y="83185"/>
                  </a:lnTo>
                  <a:lnTo>
                    <a:pt x="719836" y="87376"/>
                  </a:lnTo>
                  <a:lnTo>
                    <a:pt x="723011" y="93345"/>
                  </a:lnTo>
                  <a:lnTo>
                    <a:pt x="724154" y="100965"/>
                  </a:lnTo>
                  <a:lnTo>
                    <a:pt x="748665" y="97663"/>
                  </a:lnTo>
                  <a:lnTo>
                    <a:pt x="747014" y="88011"/>
                  </a:lnTo>
                  <a:lnTo>
                    <a:pt x="744220" y="80391"/>
                  </a:lnTo>
                  <a:lnTo>
                    <a:pt x="741451" y="76708"/>
                  </a:lnTo>
                  <a:lnTo>
                    <a:pt x="740029" y="74803"/>
                  </a:lnTo>
                  <a:lnTo>
                    <a:pt x="698512" y="56578"/>
                  </a:lnTo>
                  <a:lnTo>
                    <a:pt x="690118" y="56261"/>
                  </a:lnTo>
                  <a:lnTo>
                    <a:pt x="682498" y="56261"/>
                  </a:lnTo>
                  <a:lnTo>
                    <a:pt x="675259" y="57150"/>
                  </a:lnTo>
                  <a:lnTo>
                    <a:pt x="661797" y="61214"/>
                  </a:lnTo>
                  <a:lnTo>
                    <a:pt x="656463" y="63627"/>
                  </a:lnTo>
                  <a:lnTo>
                    <a:pt x="652653" y="66548"/>
                  </a:lnTo>
                  <a:lnTo>
                    <a:pt x="647446" y="70231"/>
                  </a:lnTo>
                  <a:lnTo>
                    <a:pt x="643382" y="74803"/>
                  </a:lnTo>
                  <a:lnTo>
                    <a:pt x="640334" y="80391"/>
                  </a:lnTo>
                  <a:lnTo>
                    <a:pt x="637286" y="86106"/>
                  </a:lnTo>
                  <a:lnTo>
                    <a:pt x="635889" y="92202"/>
                  </a:lnTo>
                  <a:lnTo>
                    <a:pt x="635889" y="105918"/>
                  </a:lnTo>
                  <a:lnTo>
                    <a:pt x="663778" y="135204"/>
                  </a:lnTo>
                  <a:lnTo>
                    <a:pt x="704811" y="146989"/>
                  </a:lnTo>
                  <a:lnTo>
                    <a:pt x="712152" y="149212"/>
                  </a:lnTo>
                  <a:lnTo>
                    <a:pt x="717575" y="151231"/>
                  </a:lnTo>
                  <a:lnTo>
                    <a:pt x="721106" y="153035"/>
                  </a:lnTo>
                  <a:lnTo>
                    <a:pt x="726059" y="156210"/>
                  </a:lnTo>
                  <a:lnTo>
                    <a:pt x="728472" y="160655"/>
                  </a:lnTo>
                  <a:lnTo>
                    <a:pt x="728472" y="172720"/>
                  </a:lnTo>
                  <a:lnTo>
                    <a:pt x="694563" y="189865"/>
                  </a:lnTo>
                  <a:lnTo>
                    <a:pt x="686485" y="189369"/>
                  </a:lnTo>
                  <a:lnTo>
                    <a:pt x="656336" y="159131"/>
                  </a:lnTo>
                  <a:lnTo>
                    <a:pt x="631698" y="163068"/>
                  </a:lnTo>
                  <a:lnTo>
                    <a:pt x="650875" y="198501"/>
                  </a:lnTo>
                  <a:lnTo>
                    <a:pt x="694690" y="210439"/>
                  </a:lnTo>
                  <a:lnTo>
                    <a:pt x="703135" y="210058"/>
                  </a:lnTo>
                  <a:lnTo>
                    <a:pt x="742835" y="192532"/>
                  </a:lnTo>
                  <a:lnTo>
                    <a:pt x="744905" y="189865"/>
                  </a:lnTo>
                  <a:lnTo>
                    <a:pt x="746887" y="187325"/>
                  </a:lnTo>
                  <a:lnTo>
                    <a:pt x="751713" y="179959"/>
                  </a:lnTo>
                  <a:lnTo>
                    <a:pt x="754062" y="172262"/>
                  </a:lnTo>
                  <a:lnTo>
                    <a:pt x="754126" y="155194"/>
                  </a:lnTo>
                  <a:close/>
                </a:path>
                <a:path w="1196339" h="602614">
                  <a:moveTo>
                    <a:pt x="806958" y="477748"/>
                  </a:moveTo>
                  <a:lnTo>
                    <a:pt x="780034" y="470941"/>
                  </a:lnTo>
                  <a:lnTo>
                    <a:pt x="776566" y="483006"/>
                  </a:lnTo>
                  <a:lnTo>
                    <a:pt x="771931" y="493369"/>
                  </a:lnTo>
                  <a:lnTo>
                    <a:pt x="741273" y="519493"/>
                  </a:lnTo>
                  <a:lnTo>
                    <a:pt x="720344" y="522757"/>
                  </a:lnTo>
                  <a:lnTo>
                    <a:pt x="711238" y="522160"/>
                  </a:lnTo>
                  <a:lnTo>
                    <a:pt x="671906" y="501142"/>
                  </a:lnTo>
                  <a:lnTo>
                    <a:pt x="656590" y="463181"/>
                  </a:lnTo>
                  <a:lnTo>
                    <a:pt x="654685" y="438861"/>
                  </a:lnTo>
                  <a:lnTo>
                    <a:pt x="655078" y="428866"/>
                  </a:lnTo>
                  <a:lnTo>
                    <a:pt x="664845" y="390766"/>
                  </a:lnTo>
                  <a:lnTo>
                    <a:pt x="700976" y="361111"/>
                  </a:lnTo>
                  <a:lnTo>
                    <a:pt x="722503" y="358292"/>
                  </a:lnTo>
                  <a:lnTo>
                    <a:pt x="732256" y="358927"/>
                  </a:lnTo>
                  <a:lnTo>
                    <a:pt x="768223" y="381596"/>
                  </a:lnTo>
                  <a:lnTo>
                    <a:pt x="776986" y="400799"/>
                  </a:lnTo>
                  <a:lnTo>
                    <a:pt x="803529" y="394538"/>
                  </a:lnTo>
                  <a:lnTo>
                    <a:pt x="798563" y="381241"/>
                  </a:lnTo>
                  <a:lnTo>
                    <a:pt x="792073" y="369506"/>
                  </a:lnTo>
                  <a:lnTo>
                    <a:pt x="784034" y="359359"/>
                  </a:lnTo>
                  <a:lnTo>
                    <a:pt x="782840" y="358292"/>
                  </a:lnTo>
                  <a:lnTo>
                    <a:pt x="774446" y="350786"/>
                  </a:lnTo>
                  <a:lnTo>
                    <a:pt x="763435" y="343979"/>
                  </a:lnTo>
                  <a:lnTo>
                    <a:pt x="751205" y="339128"/>
                  </a:lnTo>
                  <a:lnTo>
                    <a:pt x="737717" y="336207"/>
                  </a:lnTo>
                  <a:lnTo>
                    <a:pt x="723011" y="335229"/>
                  </a:lnTo>
                  <a:lnTo>
                    <a:pt x="709841" y="336003"/>
                  </a:lnTo>
                  <a:lnTo>
                    <a:pt x="663079" y="354380"/>
                  </a:lnTo>
                  <a:lnTo>
                    <a:pt x="633730" y="395859"/>
                  </a:lnTo>
                  <a:lnTo>
                    <a:pt x="626872" y="438988"/>
                  </a:lnTo>
                  <a:lnTo>
                    <a:pt x="627557" y="453351"/>
                  </a:lnTo>
                  <a:lnTo>
                    <a:pt x="637667" y="493585"/>
                  </a:lnTo>
                  <a:lnTo>
                    <a:pt x="659358" y="524954"/>
                  </a:lnTo>
                  <a:lnTo>
                    <a:pt x="706932" y="544982"/>
                  </a:lnTo>
                  <a:lnTo>
                    <a:pt x="722630" y="545807"/>
                  </a:lnTo>
                  <a:lnTo>
                    <a:pt x="737908" y="544728"/>
                  </a:lnTo>
                  <a:lnTo>
                    <a:pt x="751979" y="541464"/>
                  </a:lnTo>
                  <a:lnTo>
                    <a:pt x="764819" y="536016"/>
                  </a:lnTo>
                  <a:lnTo>
                    <a:pt x="776478" y="528383"/>
                  </a:lnTo>
                  <a:lnTo>
                    <a:pt x="782345" y="522757"/>
                  </a:lnTo>
                  <a:lnTo>
                    <a:pt x="786587" y="518693"/>
                  </a:lnTo>
                  <a:lnTo>
                    <a:pt x="795045" y="507009"/>
                  </a:lnTo>
                  <a:lnTo>
                    <a:pt x="801852" y="493293"/>
                  </a:lnTo>
                  <a:lnTo>
                    <a:pt x="806958" y="477748"/>
                  </a:lnTo>
                  <a:close/>
                </a:path>
                <a:path w="1196339" h="602614">
                  <a:moveTo>
                    <a:pt x="911225" y="207010"/>
                  </a:moveTo>
                  <a:lnTo>
                    <a:pt x="903490" y="163068"/>
                  </a:lnTo>
                  <a:lnTo>
                    <a:pt x="903351" y="132969"/>
                  </a:lnTo>
                  <a:lnTo>
                    <a:pt x="903351" y="100838"/>
                  </a:lnTo>
                  <a:lnTo>
                    <a:pt x="902970" y="93091"/>
                  </a:lnTo>
                  <a:lnTo>
                    <a:pt x="901738" y="87249"/>
                  </a:lnTo>
                  <a:lnTo>
                    <a:pt x="900684" y="82042"/>
                  </a:lnTo>
                  <a:lnTo>
                    <a:pt x="898309" y="76962"/>
                  </a:lnTo>
                  <a:lnTo>
                    <a:pt x="898017" y="76327"/>
                  </a:lnTo>
                  <a:lnTo>
                    <a:pt x="894219" y="71755"/>
                  </a:lnTo>
                  <a:lnTo>
                    <a:pt x="890651" y="67310"/>
                  </a:lnTo>
                  <a:lnTo>
                    <a:pt x="846328" y="56261"/>
                  </a:lnTo>
                  <a:lnTo>
                    <a:pt x="837082" y="56578"/>
                  </a:lnTo>
                  <a:lnTo>
                    <a:pt x="800036" y="67754"/>
                  </a:lnTo>
                  <a:lnTo>
                    <a:pt x="779780" y="101600"/>
                  </a:lnTo>
                  <a:lnTo>
                    <a:pt x="804164" y="104902"/>
                  </a:lnTo>
                  <a:lnTo>
                    <a:pt x="806831" y="94488"/>
                  </a:lnTo>
                  <a:lnTo>
                    <a:pt x="811022" y="87249"/>
                  </a:lnTo>
                  <a:lnTo>
                    <a:pt x="842645" y="76962"/>
                  </a:lnTo>
                  <a:lnTo>
                    <a:pt x="851496" y="77495"/>
                  </a:lnTo>
                  <a:lnTo>
                    <a:pt x="878205" y="96774"/>
                  </a:lnTo>
                  <a:lnTo>
                    <a:pt x="878078" y="113411"/>
                  </a:lnTo>
                  <a:lnTo>
                    <a:pt x="878078" y="132969"/>
                  </a:lnTo>
                  <a:lnTo>
                    <a:pt x="878078" y="153162"/>
                  </a:lnTo>
                  <a:lnTo>
                    <a:pt x="876681" y="161544"/>
                  </a:lnTo>
                  <a:lnTo>
                    <a:pt x="874014" y="167132"/>
                  </a:lnTo>
                  <a:lnTo>
                    <a:pt x="870585" y="174498"/>
                  </a:lnTo>
                  <a:lnTo>
                    <a:pt x="831850" y="190754"/>
                  </a:lnTo>
                  <a:lnTo>
                    <a:pt x="822071" y="190754"/>
                  </a:lnTo>
                  <a:lnTo>
                    <a:pt x="814705" y="188595"/>
                  </a:lnTo>
                  <a:lnTo>
                    <a:pt x="809625" y="184150"/>
                  </a:lnTo>
                  <a:lnTo>
                    <a:pt x="804672" y="179705"/>
                  </a:lnTo>
                  <a:lnTo>
                    <a:pt x="802132" y="174117"/>
                  </a:lnTo>
                  <a:lnTo>
                    <a:pt x="802132" y="163068"/>
                  </a:lnTo>
                  <a:lnTo>
                    <a:pt x="837184" y="142494"/>
                  </a:lnTo>
                  <a:lnTo>
                    <a:pt x="849960" y="140423"/>
                  </a:lnTo>
                  <a:lnTo>
                    <a:pt x="861060" y="138163"/>
                  </a:lnTo>
                  <a:lnTo>
                    <a:pt x="870432" y="135699"/>
                  </a:lnTo>
                  <a:lnTo>
                    <a:pt x="878078" y="132969"/>
                  </a:lnTo>
                  <a:lnTo>
                    <a:pt x="878078" y="113411"/>
                  </a:lnTo>
                  <a:lnTo>
                    <a:pt x="869924" y="115824"/>
                  </a:lnTo>
                  <a:lnTo>
                    <a:pt x="859790" y="118071"/>
                  </a:lnTo>
                  <a:lnTo>
                    <a:pt x="847636" y="120154"/>
                  </a:lnTo>
                  <a:lnTo>
                    <a:pt x="823595" y="123317"/>
                  </a:lnTo>
                  <a:lnTo>
                    <a:pt x="816229" y="124460"/>
                  </a:lnTo>
                  <a:lnTo>
                    <a:pt x="811276" y="125857"/>
                  </a:lnTo>
                  <a:lnTo>
                    <a:pt x="804545" y="127635"/>
                  </a:lnTo>
                  <a:lnTo>
                    <a:pt x="798576" y="130429"/>
                  </a:lnTo>
                  <a:lnTo>
                    <a:pt x="793242" y="133985"/>
                  </a:lnTo>
                  <a:lnTo>
                    <a:pt x="787908" y="137668"/>
                  </a:lnTo>
                  <a:lnTo>
                    <a:pt x="783590" y="142367"/>
                  </a:lnTo>
                  <a:lnTo>
                    <a:pt x="780415" y="148336"/>
                  </a:lnTo>
                  <a:lnTo>
                    <a:pt x="777113" y="154305"/>
                  </a:lnTo>
                  <a:lnTo>
                    <a:pt x="775462" y="160909"/>
                  </a:lnTo>
                  <a:lnTo>
                    <a:pt x="775462" y="168148"/>
                  </a:lnTo>
                  <a:lnTo>
                    <a:pt x="795731" y="203695"/>
                  </a:lnTo>
                  <a:lnTo>
                    <a:pt x="825881" y="210439"/>
                  </a:lnTo>
                  <a:lnTo>
                    <a:pt x="833094" y="210134"/>
                  </a:lnTo>
                  <a:lnTo>
                    <a:pt x="873226" y="194335"/>
                  </a:lnTo>
                  <a:lnTo>
                    <a:pt x="877709" y="190754"/>
                  </a:lnTo>
                  <a:lnTo>
                    <a:pt x="880110" y="188849"/>
                  </a:lnTo>
                  <a:lnTo>
                    <a:pt x="880872" y="195834"/>
                  </a:lnTo>
                  <a:lnTo>
                    <a:pt x="882523" y="201930"/>
                  </a:lnTo>
                  <a:lnTo>
                    <a:pt x="885190" y="207010"/>
                  </a:lnTo>
                  <a:lnTo>
                    <a:pt x="911225" y="207010"/>
                  </a:lnTo>
                  <a:close/>
                </a:path>
                <a:path w="1196339" h="602614">
                  <a:moveTo>
                    <a:pt x="1024496" y="440664"/>
                  </a:moveTo>
                  <a:lnTo>
                    <a:pt x="1017752" y="398602"/>
                  </a:lnTo>
                  <a:lnTo>
                    <a:pt x="998004" y="364705"/>
                  </a:lnTo>
                  <a:lnTo>
                    <a:pt x="996696" y="363486"/>
                  </a:lnTo>
                  <a:lnTo>
                    <a:pt x="996696" y="440664"/>
                  </a:lnTo>
                  <a:lnTo>
                    <a:pt x="995451" y="459206"/>
                  </a:lnTo>
                  <a:lnTo>
                    <a:pt x="977011" y="501357"/>
                  </a:lnTo>
                  <a:lnTo>
                    <a:pt x="941463" y="521423"/>
                  </a:lnTo>
                  <a:lnTo>
                    <a:pt x="926973" y="522757"/>
                  </a:lnTo>
                  <a:lnTo>
                    <a:pt x="912609" y="521423"/>
                  </a:lnTo>
                  <a:lnTo>
                    <a:pt x="877316" y="501573"/>
                  </a:lnTo>
                  <a:lnTo>
                    <a:pt x="858735" y="461010"/>
                  </a:lnTo>
                  <a:lnTo>
                    <a:pt x="857504" y="443572"/>
                  </a:lnTo>
                  <a:lnTo>
                    <a:pt x="858786" y="422236"/>
                  </a:lnTo>
                  <a:lnTo>
                    <a:pt x="878078" y="377939"/>
                  </a:lnTo>
                  <a:lnTo>
                    <a:pt x="913561" y="359524"/>
                  </a:lnTo>
                  <a:lnTo>
                    <a:pt x="927354" y="358292"/>
                  </a:lnTo>
                  <a:lnTo>
                    <a:pt x="937183" y="358940"/>
                  </a:lnTo>
                  <a:lnTo>
                    <a:pt x="977900" y="380796"/>
                  </a:lnTo>
                  <a:lnTo>
                    <a:pt x="994600" y="417385"/>
                  </a:lnTo>
                  <a:lnTo>
                    <a:pt x="996696" y="440664"/>
                  </a:lnTo>
                  <a:lnTo>
                    <a:pt x="996696" y="363486"/>
                  </a:lnTo>
                  <a:lnTo>
                    <a:pt x="953998" y="338467"/>
                  </a:lnTo>
                  <a:lnTo>
                    <a:pt x="927227" y="335089"/>
                  </a:lnTo>
                  <a:lnTo>
                    <a:pt x="906678" y="336892"/>
                  </a:lnTo>
                  <a:lnTo>
                    <a:pt x="856869" y="363778"/>
                  </a:lnTo>
                  <a:lnTo>
                    <a:pt x="836510" y="397967"/>
                  </a:lnTo>
                  <a:lnTo>
                    <a:pt x="829691" y="443166"/>
                  </a:lnTo>
                  <a:lnTo>
                    <a:pt x="830414" y="456399"/>
                  </a:lnTo>
                  <a:lnTo>
                    <a:pt x="841375" y="494004"/>
                  </a:lnTo>
                  <a:lnTo>
                    <a:pt x="865009" y="524357"/>
                  </a:lnTo>
                  <a:lnTo>
                    <a:pt x="899845" y="542340"/>
                  </a:lnTo>
                  <a:lnTo>
                    <a:pt x="927100" y="545807"/>
                  </a:lnTo>
                  <a:lnTo>
                    <a:pt x="940117" y="545033"/>
                  </a:lnTo>
                  <a:lnTo>
                    <a:pt x="976503" y="533247"/>
                  </a:lnTo>
                  <a:lnTo>
                    <a:pt x="991146" y="522757"/>
                  </a:lnTo>
                  <a:lnTo>
                    <a:pt x="996784" y="517715"/>
                  </a:lnTo>
                  <a:lnTo>
                    <a:pt x="1017435" y="483603"/>
                  </a:lnTo>
                  <a:lnTo>
                    <a:pt x="1023721" y="455891"/>
                  </a:lnTo>
                  <a:lnTo>
                    <a:pt x="1024496" y="440664"/>
                  </a:lnTo>
                  <a:close/>
                </a:path>
                <a:path w="1196339" h="602614">
                  <a:moveTo>
                    <a:pt x="1056513" y="59563"/>
                  </a:moveTo>
                  <a:lnTo>
                    <a:pt x="1030732" y="59563"/>
                  </a:lnTo>
                  <a:lnTo>
                    <a:pt x="997966" y="149606"/>
                  </a:lnTo>
                  <a:lnTo>
                    <a:pt x="995159" y="157492"/>
                  </a:lnTo>
                  <a:lnTo>
                    <a:pt x="992657" y="164795"/>
                  </a:lnTo>
                  <a:lnTo>
                    <a:pt x="990498" y="171513"/>
                  </a:lnTo>
                  <a:lnTo>
                    <a:pt x="988695" y="177673"/>
                  </a:lnTo>
                  <a:lnTo>
                    <a:pt x="986447" y="170027"/>
                  </a:lnTo>
                  <a:lnTo>
                    <a:pt x="984110" y="162521"/>
                  </a:lnTo>
                  <a:lnTo>
                    <a:pt x="981684" y="155117"/>
                  </a:lnTo>
                  <a:lnTo>
                    <a:pt x="979170" y="147828"/>
                  </a:lnTo>
                  <a:lnTo>
                    <a:pt x="947547" y="59563"/>
                  </a:lnTo>
                  <a:lnTo>
                    <a:pt x="921131" y="59563"/>
                  </a:lnTo>
                  <a:lnTo>
                    <a:pt x="977265" y="207010"/>
                  </a:lnTo>
                  <a:lnTo>
                    <a:pt x="1000633" y="207010"/>
                  </a:lnTo>
                  <a:lnTo>
                    <a:pt x="1011745" y="177673"/>
                  </a:lnTo>
                  <a:lnTo>
                    <a:pt x="1056513" y="59563"/>
                  </a:lnTo>
                  <a:close/>
                </a:path>
                <a:path w="1196339" h="602614">
                  <a:moveTo>
                    <a:pt x="1097280" y="527037"/>
                  </a:moveTo>
                  <a:lnTo>
                    <a:pt x="1062863" y="527037"/>
                  </a:lnTo>
                  <a:lnTo>
                    <a:pt x="1064895" y="524903"/>
                  </a:lnTo>
                  <a:lnTo>
                    <a:pt x="1068451" y="522008"/>
                  </a:lnTo>
                  <a:lnTo>
                    <a:pt x="1082929" y="511530"/>
                  </a:lnTo>
                  <a:lnTo>
                    <a:pt x="1089025" y="506437"/>
                  </a:lnTo>
                  <a:lnTo>
                    <a:pt x="1095248" y="498640"/>
                  </a:lnTo>
                  <a:lnTo>
                    <a:pt x="1097026" y="493915"/>
                  </a:lnTo>
                  <a:lnTo>
                    <a:pt x="1097026" y="483857"/>
                  </a:lnTo>
                  <a:lnTo>
                    <a:pt x="1094867" y="479564"/>
                  </a:lnTo>
                  <a:lnTo>
                    <a:pt x="1086485" y="472541"/>
                  </a:lnTo>
                  <a:lnTo>
                    <a:pt x="1079881" y="470789"/>
                  </a:lnTo>
                  <a:lnTo>
                    <a:pt x="1062863" y="470789"/>
                  </a:lnTo>
                  <a:lnTo>
                    <a:pt x="1056767" y="472351"/>
                  </a:lnTo>
                  <a:lnTo>
                    <a:pt x="1048258" y="478599"/>
                  </a:lnTo>
                  <a:lnTo>
                    <a:pt x="1045337" y="483463"/>
                  </a:lnTo>
                  <a:lnTo>
                    <a:pt x="1043559" y="490067"/>
                  </a:lnTo>
                  <a:lnTo>
                    <a:pt x="1057021" y="491502"/>
                  </a:lnTo>
                  <a:lnTo>
                    <a:pt x="1058291" y="487514"/>
                  </a:lnTo>
                  <a:lnTo>
                    <a:pt x="1059942" y="484822"/>
                  </a:lnTo>
                  <a:lnTo>
                    <a:pt x="1063752" y="482015"/>
                  </a:lnTo>
                  <a:lnTo>
                    <a:pt x="1066673" y="481317"/>
                  </a:lnTo>
                  <a:lnTo>
                    <a:pt x="1074674" y="481317"/>
                  </a:lnTo>
                  <a:lnTo>
                    <a:pt x="1077722" y="482244"/>
                  </a:lnTo>
                  <a:lnTo>
                    <a:pt x="1081913" y="485940"/>
                  </a:lnTo>
                  <a:lnTo>
                    <a:pt x="1082929" y="488289"/>
                  </a:lnTo>
                  <a:lnTo>
                    <a:pt x="1082929" y="493699"/>
                  </a:lnTo>
                  <a:lnTo>
                    <a:pt x="1081913" y="496201"/>
                  </a:lnTo>
                  <a:lnTo>
                    <a:pt x="1078103" y="500430"/>
                  </a:lnTo>
                  <a:lnTo>
                    <a:pt x="1072896" y="504431"/>
                  </a:lnTo>
                  <a:lnTo>
                    <a:pt x="1055751" y="516877"/>
                  </a:lnTo>
                  <a:lnTo>
                    <a:pt x="1049655" y="522541"/>
                  </a:lnTo>
                  <a:lnTo>
                    <a:pt x="1043432" y="531063"/>
                  </a:lnTo>
                  <a:lnTo>
                    <a:pt x="1042035" y="534454"/>
                  </a:lnTo>
                  <a:lnTo>
                    <a:pt x="1041654" y="537845"/>
                  </a:lnTo>
                  <a:lnTo>
                    <a:pt x="1097280" y="537845"/>
                  </a:lnTo>
                  <a:lnTo>
                    <a:pt x="1097280" y="527037"/>
                  </a:lnTo>
                  <a:close/>
                </a:path>
                <a:path w="1196339" h="602614">
                  <a:moveTo>
                    <a:pt x="1184910" y="468579"/>
                  </a:moveTo>
                  <a:lnTo>
                    <a:pt x="1178902" y="420560"/>
                  </a:lnTo>
                  <a:lnTo>
                    <a:pt x="1158316" y="370166"/>
                  </a:lnTo>
                  <a:lnTo>
                    <a:pt x="1135634" y="335229"/>
                  </a:lnTo>
                  <a:lnTo>
                    <a:pt x="1117600" y="335229"/>
                  </a:lnTo>
                  <a:lnTo>
                    <a:pt x="1131684" y="360235"/>
                  </a:lnTo>
                  <a:lnTo>
                    <a:pt x="1136599" y="369608"/>
                  </a:lnTo>
                  <a:lnTo>
                    <a:pt x="1150607" y="406603"/>
                  </a:lnTo>
                  <a:lnTo>
                    <a:pt x="1158760" y="455688"/>
                  </a:lnTo>
                  <a:lnTo>
                    <a:pt x="1159129" y="468718"/>
                  </a:lnTo>
                  <a:lnTo>
                    <a:pt x="1156525" y="502119"/>
                  </a:lnTo>
                  <a:lnTo>
                    <a:pt x="1148740" y="535508"/>
                  </a:lnTo>
                  <a:lnTo>
                    <a:pt x="1135761" y="568871"/>
                  </a:lnTo>
                  <a:lnTo>
                    <a:pt x="1117600" y="602208"/>
                  </a:lnTo>
                  <a:lnTo>
                    <a:pt x="1135634" y="602208"/>
                  </a:lnTo>
                  <a:lnTo>
                    <a:pt x="1162939" y="558050"/>
                  </a:lnTo>
                  <a:lnTo>
                    <a:pt x="1181303" y="505472"/>
                  </a:lnTo>
                  <a:lnTo>
                    <a:pt x="1183995" y="487184"/>
                  </a:lnTo>
                  <a:lnTo>
                    <a:pt x="1184910" y="468579"/>
                  </a:lnTo>
                  <a:close/>
                </a:path>
                <a:path w="1196339" h="602614">
                  <a:moveTo>
                    <a:pt x="1196086" y="132969"/>
                  </a:moveTo>
                  <a:lnTo>
                    <a:pt x="1195120" y="119126"/>
                  </a:lnTo>
                  <a:lnTo>
                    <a:pt x="1194892" y="115785"/>
                  </a:lnTo>
                  <a:lnTo>
                    <a:pt x="1191348" y="100609"/>
                  </a:lnTo>
                  <a:lnTo>
                    <a:pt x="1185468" y="87452"/>
                  </a:lnTo>
                  <a:lnTo>
                    <a:pt x="1177569" y="76708"/>
                  </a:lnTo>
                  <a:lnTo>
                    <a:pt x="1177290" y="76327"/>
                  </a:lnTo>
                  <a:lnTo>
                    <a:pt x="1169670" y="69634"/>
                  </a:lnTo>
                  <a:lnTo>
                    <a:pt x="1169670" y="119126"/>
                  </a:lnTo>
                  <a:lnTo>
                    <a:pt x="1087247" y="119126"/>
                  </a:lnTo>
                  <a:lnTo>
                    <a:pt x="1106436" y="83248"/>
                  </a:lnTo>
                  <a:lnTo>
                    <a:pt x="1129284" y="76708"/>
                  </a:lnTo>
                  <a:lnTo>
                    <a:pt x="1138301" y="77622"/>
                  </a:lnTo>
                  <a:lnTo>
                    <a:pt x="1168425" y="110388"/>
                  </a:lnTo>
                  <a:lnTo>
                    <a:pt x="1169670" y="119126"/>
                  </a:lnTo>
                  <a:lnTo>
                    <a:pt x="1169670" y="69634"/>
                  </a:lnTo>
                  <a:lnTo>
                    <a:pt x="1167257" y="67513"/>
                  </a:lnTo>
                  <a:lnTo>
                    <a:pt x="1155852" y="61252"/>
                  </a:lnTo>
                  <a:lnTo>
                    <a:pt x="1143063" y="57505"/>
                  </a:lnTo>
                  <a:lnTo>
                    <a:pt x="1128903" y="56261"/>
                  </a:lnTo>
                  <a:lnTo>
                    <a:pt x="1114348" y="57556"/>
                  </a:lnTo>
                  <a:lnTo>
                    <a:pt x="1079246" y="76708"/>
                  </a:lnTo>
                  <a:lnTo>
                    <a:pt x="1061250" y="116954"/>
                  </a:lnTo>
                  <a:lnTo>
                    <a:pt x="1060069" y="134493"/>
                  </a:lnTo>
                  <a:lnTo>
                    <a:pt x="1061250" y="151498"/>
                  </a:lnTo>
                  <a:lnTo>
                    <a:pt x="1078992" y="190500"/>
                  </a:lnTo>
                  <a:lnTo>
                    <a:pt x="1114958" y="209181"/>
                  </a:lnTo>
                  <a:lnTo>
                    <a:pt x="1130300" y="210439"/>
                  </a:lnTo>
                  <a:lnTo>
                    <a:pt x="1142580" y="209664"/>
                  </a:lnTo>
                  <a:lnTo>
                    <a:pt x="1180211" y="191020"/>
                  </a:lnTo>
                  <a:lnTo>
                    <a:pt x="1181087" y="189865"/>
                  </a:lnTo>
                  <a:lnTo>
                    <a:pt x="1186510" y="182854"/>
                  </a:lnTo>
                  <a:lnTo>
                    <a:pt x="1191501" y="173405"/>
                  </a:lnTo>
                  <a:lnTo>
                    <a:pt x="1195197" y="162687"/>
                  </a:lnTo>
                  <a:lnTo>
                    <a:pt x="1169416" y="159512"/>
                  </a:lnTo>
                  <a:lnTo>
                    <a:pt x="1166291" y="166903"/>
                  </a:lnTo>
                  <a:lnTo>
                    <a:pt x="1162659" y="173215"/>
                  </a:lnTo>
                  <a:lnTo>
                    <a:pt x="1158532" y="178473"/>
                  </a:lnTo>
                  <a:lnTo>
                    <a:pt x="1153922" y="182626"/>
                  </a:lnTo>
                  <a:lnTo>
                    <a:pt x="1147445" y="187452"/>
                  </a:lnTo>
                  <a:lnTo>
                    <a:pt x="1139698" y="189865"/>
                  </a:lnTo>
                  <a:lnTo>
                    <a:pt x="1130427" y="189865"/>
                  </a:lnTo>
                  <a:lnTo>
                    <a:pt x="1094181" y="169748"/>
                  </a:lnTo>
                  <a:lnTo>
                    <a:pt x="1085850" y="139700"/>
                  </a:lnTo>
                  <a:lnTo>
                    <a:pt x="1195959" y="139700"/>
                  </a:lnTo>
                  <a:lnTo>
                    <a:pt x="1196086" y="132969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009515" y="4507483"/>
            <a:ext cx="1688464" cy="137541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38100" marR="30480" indent="-635" algn="ctr">
              <a:lnSpc>
                <a:spcPct val="97900"/>
              </a:lnSpc>
              <a:spcBef>
                <a:spcPts val="150"/>
              </a:spcBef>
            </a:pPr>
            <a:r>
              <a:rPr sz="2250" spc="-40" dirty="0">
                <a:solidFill>
                  <a:srgbClr val="FFFFFF"/>
                </a:solidFill>
                <a:latin typeface="Arial"/>
                <a:cs typeface="Arial"/>
              </a:rPr>
              <a:t>Deliver </a:t>
            </a:r>
            <a:r>
              <a:rPr sz="225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2250" spc="-5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2250" spc="-3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250" spc="-70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2250" spc="-5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250" spc="-3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250" spc="4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2250" spc="-5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ce  </a:t>
            </a:r>
            <a:r>
              <a:rPr sz="2250" spc="-10" dirty="0">
                <a:solidFill>
                  <a:srgbClr val="FFFFFF"/>
                </a:solidFill>
                <a:latin typeface="Arial"/>
                <a:cs typeface="Arial"/>
              </a:rPr>
              <a:t>(e.g. </a:t>
            </a:r>
            <a:r>
              <a:rPr sz="2250" spc="-40" dirty="0">
                <a:solidFill>
                  <a:srgbClr val="FFFFFF"/>
                </a:solidFill>
                <a:latin typeface="Arial"/>
                <a:cs typeface="Arial"/>
              </a:rPr>
              <a:t>save </a:t>
            </a:r>
            <a:r>
              <a:rPr sz="225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25" dirty="0">
                <a:solidFill>
                  <a:srgbClr val="FFFFFF"/>
                </a:solidFill>
                <a:latin typeface="Arial"/>
                <a:cs typeface="Arial"/>
              </a:rPr>
              <a:t>fuel,</a:t>
            </a:r>
            <a:r>
              <a:rPr sz="2250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CO</a:t>
            </a:r>
            <a:r>
              <a:rPr sz="2175" spc="-7" baseline="-19157" dirty="0">
                <a:solidFill>
                  <a:srgbClr val="FFFFFF"/>
                </a:solidFill>
                <a:latin typeface="Arial"/>
                <a:cs typeface="Arial"/>
              </a:rPr>
              <a:t>²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)</a:t>
            </a:r>
            <a:endParaRPr sz="2250"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225039" y="4043679"/>
            <a:ext cx="2286000" cy="2296160"/>
            <a:chOff x="2225039" y="4043679"/>
            <a:chExt cx="2286000" cy="2296160"/>
          </a:xfrm>
        </p:grpSpPr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5039" y="4043679"/>
              <a:ext cx="2286000" cy="229616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691510" y="4598415"/>
              <a:ext cx="1365250" cy="263525"/>
            </a:xfrm>
            <a:custGeom>
              <a:avLst/>
              <a:gdLst/>
              <a:ahLst/>
              <a:cxnLst/>
              <a:rect l="l" t="t" r="r" b="b"/>
              <a:pathLst>
                <a:path w="1365250" h="263525">
                  <a:moveTo>
                    <a:pt x="26924" y="0"/>
                  </a:moveTo>
                  <a:lnTo>
                    <a:pt x="0" y="0"/>
                  </a:lnTo>
                  <a:lnTo>
                    <a:pt x="0" y="203580"/>
                  </a:lnTo>
                  <a:lnTo>
                    <a:pt x="26924" y="203580"/>
                  </a:lnTo>
                  <a:lnTo>
                    <a:pt x="26924" y="133095"/>
                  </a:lnTo>
                  <a:lnTo>
                    <a:pt x="59933" y="100964"/>
                  </a:lnTo>
                  <a:lnTo>
                    <a:pt x="26924" y="100964"/>
                  </a:lnTo>
                  <a:lnTo>
                    <a:pt x="26924" y="0"/>
                  </a:lnTo>
                  <a:close/>
                </a:path>
                <a:path w="1365250" h="263525">
                  <a:moveTo>
                    <a:pt x="92405" y="100583"/>
                  </a:moveTo>
                  <a:lnTo>
                    <a:pt x="60325" y="100583"/>
                  </a:lnTo>
                  <a:lnTo>
                    <a:pt x="132714" y="203580"/>
                  </a:lnTo>
                  <a:lnTo>
                    <a:pt x="168275" y="203580"/>
                  </a:lnTo>
                  <a:lnTo>
                    <a:pt x="92405" y="100583"/>
                  </a:lnTo>
                  <a:close/>
                </a:path>
                <a:path w="1365250" h="263525">
                  <a:moveTo>
                    <a:pt x="164591" y="0"/>
                  </a:moveTo>
                  <a:lnTo>
                    <a:pt x="128015" y="0"/>
                  </a:lnTo>
                  <a:lnTo>
                    <a:pt x="26924" y="100964"/>
                  </a:lnTo>
                  <a:lnTo>
                    <a:pt x="59933" y="100964"/>
                  </a:lnTo>
                  <a:lnTo>
                    <a:pt x="60325" y="100583"/>
                  </a:lnTo>
                  <a:lnTo>
                    <a:pt x="92405" y="100583"/>
                  </a:lnTo>
                  <a:lnTo>
                    <a:pt x="79120" y="82549"/>
                  </a:lnTo>
                  <a:lnTo>
                    <a:pt x="164591" y="0"/>
                  </a:lnTo>
                  <a:close/>
                </a:path>
                <a:path w="1365250" h="263525">
                  <a:moveTo>
                    <a:pt x="213487" y="56133"/>
                  </a:moveTo>
                  <a:lnTo>
                    <a:pt x="190881" y="56133"/>
                  </a:lnTo>
                  <a:lnTo>
                    <a:pt x="190881" y="203580"/>
                  </a:lnTo>
                  <a:lnTo>
                    <a:pt x="215900" y="203580"/>
                  </a:lnTo>
                  <a:lnTo>
                    <a:pt x="215900" y="123062"/>
                  </a:lnTo>
                  <a:lnTo>
                    <a:pt x="216636" y="110013"/>
                  </a:lnTo>
                  <a:lnTo>
                    <a:pt x="240036" y="77088"/>
                  </a:lnTo>
                  <a:lnTo>
                    <a:pt x="213487" y="77088"/>
                  </a:lnTo>
                  <a:lnTo>
                    <a:pt x="213487" y="56133"/>
                  </a:lnTo>
                  <a:close/>
                </a:path>
                <a:path w="1365250" h="263525">
                  <a:moveTo>
                    <a:pt x="304679" y="74421"/>
                  </a:moveTo>
                  <a:lnTo>
                    <a:pt x="261746" y="74421"/>
                  </a:lnTo>
                  <a:lnTo>
                    <a:pt x="267588" y="75945"/>
                  </a:lnTo>
                  <a:lnTo>
                    <a:pt x="277494" y="82041"/>
                  </a:lnTo>
                  <a:lnTo>
                    <a:pt x="280924" y="85978"/>
                  </a:lnTo>
                  <a:lnTo>
                    <a:pt x="282828" y="91058"/>
                  </a:lnTo>
                  <a:lnTo>
                    <a:pt x="284861" y="96138"/>
                  </a:lnTo>
                  <a:lnTo>
                    <a:pt x="285750" y="103758"/>
                  </a:lnTo>
                  <a:lnTo>
                    <a:pt x="285750" y="203580"/>
                  </a:lnTo>
                  <a:lnTo>
                    <a:pt x="310769" y="203580"/>
                  </a:lnTo>
                  <a:lnTo>
                    <a:pt x="310670" y="99250"/>
                  </a:lnTo>
                  <a:lnTo>
                    <a:pt x="310388" y="93217"/>
                  </a:lnTo>
                  <a:lnTo>
                    <a:pt x="309371" y="88645"/>
                  </a:lnTo>
                  <a:lnTo>
                    <a:pt x="307975" y="81533"/>
                  </a:lnTo>
                  <a:lnTo>
                    <a:pt x="305307" y="75310"/>
                  </a:lnTo>
                  <a:lnTo>
                    <a:pt x="304679" y="74421"/>
                  </a:lnTo>
                  <a:close/>
                </a:path>
                <a:path w="1365250" h="263525">
                  <a:moveTo>
                    <a:pt x="269239" y="52831"/>
                  </a:moveTo>
                  <a:lnTo>
                    <a:pt x="260350" y="52831"/>
                  </a:lnTo>
                  <a:lnTo>
                    <a:pt x="245919" y="54336"/>
                  </a:lnTo>
                  <a:lnTo>
                    <a:pt x="233299" y="58864"/>
                  </a:lnTo>
                  <a:lnTo>
                    <a:pt x="222488" y="66440"/>
                  </a:lnTo>
                  <a:lnTo>
                    <a:pt x="213487" y="77088"/>
                  </a:lnTo>
                  <a:lnTo>
                    <a:pt x="240036" y="77088"/>
                  </a:lnTo>
                  <a:lnTo>
                    <a:pt x="240268" y="76977"/>
                  </a:lnTo>
                  <a:lnTo>
                    <a:pt x="247425" y="75062"/>
                  </a:lnTo>
                  <a:lnTo>
                    <a:pt x="255143" y="74421"/>
                  </a:lnTo>
                  <a:lnTo>
                    <a:pt x="304679" y="74421"/>
                  </a:lnTo>
                  <a:lnTo>
                    <a:pt x="301625" y="70103"/>
                  </a:lnTo>
                  <a:lnTo>
                    <a:pt x="297941" y="65023"/>
                  </a:lnTo>
                  <a:lnTo>
                    <a:pt x="292353" y="60832"/>
                  </a:lnTo>
                  <a:lnTo>
                    <a:pt x="277494" y="54355"/>
                  </a:lnTo>
                  <a:lnTo>
                    <a:pt x="269239" y="52831"/>
                  </a:lnTo>
                  <a:close/>
                </a:path>
                <a:path w="1365250" h="263525">
                  <a:moveTo>
                    <a:pt x="413384" y="52831"/>
                  </a:moveTo>
                  <a:lnTo>
                    <a:pt x="367030" y="69214"/>
                  </a:lnTo>
                  <a:lnTo>
                    <a:pt x="345598" y="110755"/>
                  </a:lnTo>
                  <a:lnTo>
                    <a:pt x="344169" y="129920"/>
                  </a:lnTo>
                  <a:lnTo>
                    <a:pt x="345362" y="147494"/>
                  </a:lnTo>
                  <a:lnTo>
                    <a:pt x="363384" y="187102"/>
                  </a:lnTo>
                  <a:lnTo>
                    <a:pt x="398619" y="205769"/>
                  </a:lnTo>
                  <a:lnTo>
                    <a:pt x="413384" y="207009"/>
                  </a:lnTo>
                  <a:lnTo>
                    <a:pt x="422834" y="206440"/>
                  </a:lnTo>
                  <a:lnTo>
                    <a:pt x="463370" y="187070"/>
                  </a:lnTo>
                  <a:lnTo>
                    <a:pt x="463906" y="186435"/>
                  </a:lnTo>
                  <a:lnTo>
                    <a:pt x="413384" y="186435"/>
                  </a:lnTo>
                  <a:lnTo>
                    <a:pt x="404373" y="185552"/>
                  </a:lnTo>
                  <a:lnTo>
                    <a:pt x="372951" y="154654"/>
                  </a:lnTo>
                  <a:lnTo>
                    <a:pt x="369824" y="129920"/>
                  </a:lnTo>
                  <a:lnTo>
                    <a:pt x="370607" y="116631"/>
                  </a:lnTo>
                  <a:lnTo>
                    <a:pt x="388846" y="81355"/>
                  </a:lnTo>
                  <a:lnTo>
                    <a:pt x="413384" y="73532"/>
                  </a:lnTo>
                  <a:lnTo>
                    <a:pt x="463636" y="73532"/>
                  </a:lnTo>
                  <a:lnTo>
                    <a:pt x="463041" y="72770"/>
                  </a:lnTo>
                  <a:lnTo>
                    <a:pt x="452729" y="64029"/>
                  </a:lnTo>
                  <a:lnTo>
                    <a:pt x="441023" y="57800"/>
                  </a:lnTo>
                  <a:lnTo>
                    <a:pt x="427912" y="54072"/>
                  </a:lnTo>
                  <a:lnTo>
                    <a:pt x="413384" y="52831"/>
                  </a:lnTo>
                  <a:close/>
                </a:path>
                <a:path w="1365250" h="263525">
                  <a:moveTo>
                    <a:pt x="463636" y="73532"/>
                  </a:moveTo>
                  <a:lnTo>
                    <a:pt x="413384" y="73532"/>
                  </a:lnTo>
                  <a:lnTo>
                    <a:pt x="422243" y="74414"/>
                  </a:lnTo>
                  <a:lnTo>
                    <a:pt x="430339" y="77057"/>
                  </a:lnTo>
                  <a:lnTo>
                    <a:pt x="455908" y="116169"/>
                  </a:lnTo>
                  <a:lnTo>
                    <a:pt x="456642" y="129920"/>
                  </a:lnTo>
                  <a:lnTo>
                    <a:pt x="455928" y="142654"/>
                  </a:lnTo>
                  <a:lnTo>
                    <a:pt x="437798" y="178452"/>
                  </a:lnTo>
                  <a:lnTo>
                    <a:pt x="413384" y="186435"/>
                  </a:lnTo>
                  <a:lnTo>
                    <a:pt x="463906" y="186435"/>
                  </a:lnTo>
                  <a:lnTo>
                    <a:pt x="481820" y="141267"/>
                  </a:lnTo>
                  <a:lnTo>
                    <a:pt x="482345" y="127761"/>
                  </a:lnTo>
                  <a:lnTo>
                    <a:pt x="481151" y="111168"/>
                  </a:lnTo>
                  <a:lnTo>
                    <a:pt x="477551" y="96456"/>
                  </a:lnTo>
                  <a:lnTo>
                    <a:pt x="471523" y="83649"/>
                  </a:lnTo>
                  <a:lnTo>
                    <a:pt x="463636" y="73532"/>
                  </a:lnTo>
                  <a:close/>
                </a:path>
                <a:path w="1365250" h="263525">
                  <a:moveTo>
                    <a:pt x="513841" y="56133"/>
                  </a:moveTo>
                  <a:lnTo>
                    <a:pt x="487933" y="56133"/>
                  </a:lnTo>
                  <a:lnTo>
                    <a:pt x="533145" y="203580"/>
                  </a:lnTo>
                  <a:lnTo>
                    <a:pt x="559181" y="203580"/>
                  </a:lnTo>
                  <a:lnTo>
                    <a:pt x="567269" y="172973"/>
                  </a:lnTo>
                  <a:lnTo>
                    <a:pt x="546100" y="172973"/>
                  </a:lnTo>
                  <a:lnTo>
                    <a:pt x="513841" y="56133"/>
                  </a:lnTo>
                  <a:close/>
                </a:path>
                <a:path w="1365250" h="263525">
                  <a:moveTo>
                    <a:pt x="611655" y="90169"/>
                  </a:moveTo>
                  <a:lnTo>
                    <a:pt x="589152" y="90169"/>
                  </a:lnTo>
                  <a:lnTo>
                    <a:pt x="594740" y="115315"/>
                  </a:lnTo>
                  <a:lnTo>
                    <a:pt x="618236" y="203580"/>
                  </a:lnTo>
                  <a:lnTo>
                    <a:pt x="644271" y="203580"/>
                  </a:lnTo>
                  <a:lnTo>
                    <a:pt x="654793" y="169925"/>
                  </a:lnTo>
                  <a:lnTo>
                    <a:pt x="632333" y="169925"/>
                  </a:lnTo>
                  <a:lnTo>
                    <a:pt x="624868" y="141350"/>
                  </a:lnTo>
                  <a:lnTo>
                    <a:pt x="611655" y="90169"/>
                  </a:lnTo>
                  <a:close/>
                </a:path>
                <a:path w="1365250" h="263525">
                  <a:moveTo>
                    <a:pt x="602868" y="56133"/>
                  </a:moveTo>
                  <a:lnTo>
                    <a:pt x="577214" y="56133"/>
                  </a:lnTo>
                  <a:lnTo>
                    <a:pt x="553719" y="142493"/>
                  </a:lnTo>
                  <a:lnTo>
                    <a:pt x="550529" y="154953"/>
                  </a:lnTo>
                  <a:lnTo>
                    <a:pt x="548195" y="164163"/>
                  </a:lnTo>
                  <a:lnTo>
                    <a:pt x="546719" y="170158"/>
                  </a:lnTo>
                  <a:lnTo>
                    <a:pt x="546100" y="172973"/>
                  </a:lnTo>
                  <a:lnTo>
                    <a:pt x="567269" y="172973"/>
                  </a:lnTo>
                  <a:lnTo>
                    <a:pt x="589152" y="90169"/>
                  </a:lnTo>
                  <a:lnTo>
                    <a:pt x="611655" y="90169"/>
                  </a:lnTo>
                  <a:lnTo>
                    <a:pt x="602868" y="56133"/>
                  </a:lnTo>
                  <a:close/>
                </a:path>
                <a:path w="1365250" h="263525">
                  <a:moveTo>
                    <a:pt x="690372" y="56133"/>
                  </a:moveTo>
                  <a:lnTo>
                    <a:pt x="666114" y="56133"/>
                  </a:lnTo>
                  <a:lnTo>
                    <a:pt x="640603" y="141731"/>
                  </a:lnTo>
                  <a:lnTo>
                    <a:pt x="632333" y="169925"/>
                  </a:lnTo>
                  <a:lnTo>
                    <a:pt x="654793" y="169925"/>
                  </a:lnTo>
                  <a:lnTo>
                    <a:pt x="690372" y="56133"/>
                  </a:lnTo>
                  <a:close/>
                </a:path>
                <a:path w="1365250" h="263525">
                  <a:moveTo>
                    <a:pt x="723391" y="0"/>
                  </a:moveTo>
                  <a:lnTo>
                    <a:pt x="698373" y="0"/>
                  </a:lnTo>
                  <a:lnTo>
                    <a:pt x="698373" y="203580"/>
                  </a:lnTo>
                  <a:lnTo>
                    <a:pt x="723391" y="203580"/>
                  </a:lnTo>
                  <a:lnTo>
                    <a:pt x="723391" y="0"/>
                  </a:lnTo>
                  <a:close/>
                </a:path>
                <a:path w="1365250" h="263525">
                  <a:moveTo>
                    <a:pt x="820419" y="52831"/>
                  </a:moveTo>
                  <a:lnTo>
                    <a:pt x="781022" y="64404"/>
                  </a:lnTo>
                  <a:lnTo>
                    <a:pt x="756364" y="98059"/>
                  </a:lnTo>
                  <a:lnTo>
                    <a:pt x="751586" y="131190"/>
                  </a:lnTo>
                  <a:lnTo>
                    <a:pt x="752774" y="148119"/>
                  </a:lnTo>
                  <a:lnTo>
                    <a:pt x="770509" y="187070"/>
                  </a:lnTo>
                  <a:lnTo>
                    <a:pt x="806477" y="205751"/>
                  </a:lnTo>
                  <a:lnTo>
                    <a:pt x="821816" y="207009"/>
                  </a:lnTo>
                  <a:lnTo>
                    <a:pt x="834104" y="206224"/>
                  </a:lnTo>
                  <a:lnTo>
                    <a:pt x="871729" y="187584"/>
                  </a:lnTo>
                  <a:lnTo>
                    <a:pt x="872618" y="186435"/>
                  </a:lnTo>
                  <a:lnTo>
                    <a:pt x="821943" y="186435"/>
                  </a:lnTo>
                  <a:lnTo>
                    <a:pt x="813087" y="185626"/>
                  </a:lnTo>
                  <a:lnTo>
                    <a:pt x="781573" y="157733"/>
                  </a:lnTo>
                  <a:lnTo>
                    <a:pt x="777366" y="136270"/>
                  </a:lnTo>
                  <a:lnTo>
                    <a:pt x="887349" y="136270"/>
                  </a:lnTo>
                  <a:lnTo>
                    <a:pt x="887476" y="133349"/>
                  </a:lnTo>
                  <a:lnTo>
                    <a:pt x="887602" y="129666"/>
                  </a:lnTo>
                  <a:lnTo>
                    <a:pt x="886642" y="115696"/>
                  </a:lnTo>
                  <a:lnTo>
                    <a:pt x="778763" y="115696"/>
                  </a:lnTo>
                  <a:lnTo>
                    <a:pt x="780073" y="106552"/>
                  </a:lnTo>
                  <a:lnTo>
                    <a:pt x="804862" y="76263"/>
                  </a:lnTo>
                  <a:lnTo>
                    <a:pt x="820674" y="73405"/>
                  </a:lnTo>
                  <a:lnTo>
                    <a:pt x="869181" y="73405"/>
                  </a:lnTo>
                  <a:lnTo>
                    <a:pt x="868806" y="72897"/>
                  </a:lnTo>
                  <a:lnTo>
                    <a:pt x="858728" y="64136"/>
                  </a:lnTo>
                  <a:lnTo>
                    <a:pt x="847328" y="57864"/>
                  </a:lnTo>
                  <a:lnTo>
                    <a:pt x="834570" y="54092"/>
                  </a:lnTo>
                  <a:lnTo>
                    <a:pt x="820419" y="52831"/>
                  </a:lnTo>
                  <a:close/>
                </a:path>
                <a:path w="1365250" h="263525">
                  <a:moveTo>
                    <a:pt x="860933" y="156082"/>
                  </a:moveTo>
                  <a:lnTo>
                    <a:pt x="831214" y="186435"/>
                  </a:lnTo>
                  <a:lnTo>
                    <a:pt x="872618" y="186435"/>
                  </a:lnTo>
                  <a:lnTo>
                    <a:pt x="878030" y="179435"/>
                  </a:lnTo>
                  <a:lnTo>
                    <a:pt x="883021" y="170023"/>
                  </a:lnTo>
                  <a:lnTo>
                    <a:pt x="886713" y="159384"/>
                  </a:lnTo>
                  <a:lnTo>
                    <a:pt x="860933" y="156082"/>
                  </a:lnTo>
                  <a:close/>
                </a:path>
                <a:path w="1365250" h="263525">
                  <a:moveTo>
                    <a:pt x="869181" y="73405"/>
                  </a:moveTo>
                  <a:lnTo>
                    <a:pt x="820674" y="73405"/>
                  </a:lnTo>
                  <a:lnTo>
                    <a:pt x="829766" y="74291"/>
                  </a:lnTo>
                  <a:lnTo>
                    <a:pt x="837977" y="76961"/>
                  </a:lnTo>
                  <a:lnTo>
                    <a:pt x="861187" y="115696"/>
                  </a:lnTo>
                  <a:lnTo>
                    <a:pt x="886642" y="115696"/>
                  </a:lnTo>
                  <a:lnTo>
                    <a:pt x="886416" y="112402"/>
                  </a:lnTo>
                  <a:lnTo>
                    <a:pt x="882872" y="97186"/>
                  </a:lnTo>
                  <a:lnTo>
                    <a:pt x="876994" y="84018"/>
                  </a:lnTo>
                  <a:lnTo>
                    <a:pt x="869181" y="73405"/>
                  </a:lnTo>
                  <a:close/>
                </a:path>
                <a:path w="1365250" h="263525">
                  <a:moveTo>
                    <a:pt x="974471" y="52831"/>
                  </a:moveTo>
                  <a:lnTo>
                    <a:pt x="965580" y="52831"/>
                  </a:lnTo>
                  <a:lnTo>
                    <a:pt x="956744" y="53427"/>
                  </a:lnTo>
                  <a:lnTo>
                    <a:pt x="919829" y="74040"/>
                  </a:lnTo>
                  <a:lnTo>
                    <a:pt x="903696" y="119258"/>
                  </a:lnTo>
                  <a:lnTo>
                    <a:pt x="903224" y="130047"/>
                  </a:lnTo>
                  <a:lnTo>
                    <a:pt x="903743" y="141049"/>
                  </a:lnTo>
                  <a:lnTo>
                    <a:pt x="915854" y="178317"/>
                  </a:lnTo>
                  <a:lnTo>
                    <a:pt x="949817" y="204549"/>
                  </a:lnTo>
                  <a:lnTo>
                    <a:pt x="966724" y="207009"/>
                  </a:lnTo>
                  <a:lnTo>
                    <a:pt x="979513" y="205630"/>
                  </a:lnTo>
                  <a:lnTo>
                    <a:pt x="990661" y="201491"/>
                  </a:lnTo>
                  <a:lnTo>
                    <a:pt x="1000138" y="194633"/>
                  </a:lnTo>
                  <a:lnTo>
                    <a:pt x="1006854" y="186435"/>
                  </a:lnTo>
                  <a:lnTo>
                    <a:pt x="969137" y="186435"/>
                  </a:lnTo>
                  <a:lnTo>
                    <a:pt x="961231" y="185554"/>
                  </a:lnTo>
                  <a:lnTo>
                    <a:pt x="931973" y="154812"/>
                  </a:lnTo>
                  <a:lnTo>
                    <a:pt x="929004" y="130047"/>
                  </a:lnTo>
                  <a:lnTo>
                    <a:pt x="929697" y="116357"/>
                  </a:lnTo>
                  <a:lnTo>
                    <a:pt x="946080" y="81141"/>
                  </a:lnTo>
                  <a:lnTo>
                    <a:pt x="967993" y="73532"/>
                  </a:lnTo>
                  <a:lnTo>
                    <a:pt x="1031239" y="73532"/>
                  </a:lnTo>
                  <a:lnTo>
                    <a:pt x="1031239" y="73024"/>
                  </a:lnTo>
                  <a:lnTo>
                    <a:pt x="1006348" y="73024"/>
                  </a:lnTo>
                  <a:lnTo>
                    <a:pt x="1002029" y="67055"/>
                  </a:lnTo>
                  <a:lnTo>
                    <a:pt x="996314" y="62102"/>
                  </a:lnTo>
                  <a:lnTo>
                    <a:pt x="989329" y="58419"/>
                  </a:lnTo>
                  <a:lnTo>
                    <a:pt x="982472" y="54609"/>
                  </a:lnTo>
                  <a:lnTo>
                    <a:pt x="974471" y="52831"/>
                  </a:lnTo>
                  <a:close/>
                </a:path>
                <a:path w="1365250" h="263525">
                  <a:moveTo>
                    <a:pt x="1031239" y="185038"/>
                  </a:moveTo>
                  <a:lnTo>
                    <a:pt x="1007999" y="185038"/>
                  </a:lnTo>
                  <a:lnTo>
                    <a:pt x="1007999" y="203580"/>
                  </a:lnTo>
                  <a:lnTo>
                    <a:pt x="1031239" y="203580"/>
                  </a:lnTo>
                  <a:lnTo>
                    <a:pt x="1031239" y="185038"/>
                  </a:lnTo>
                  <a:close/>
                </a:path>
                <a:path w="1365250" h="263525">
                  <a:moveTo>
                    <a:pt x="1031239" y="73532"/>
                  </a:moveTo>
                  <a:lnTo>
                    <a:pt x="967993" y="73532"/>
                  </a:lnTo>
                  <a:lnTo>
                    <a:pt x="976211" y="74414"/>
                  </a:lnTo>
                  <a:lnTo>
                    <a:pt x="983726" y="77057"/>
                  </a:lnTo>
                  <a:lnTo>
                    <a:pt x="1007661" y="117955"/>
                  </a:lnTo>
                  <a:lnTo>
                    <a:pt x="1008379" y="132079"/>
                  </a:lnTo>
                  <a:lnTo>
                    <a:pt x="1007665" y="144988"/>
                  </a:lnTo>
                  <a:lnTo>
                    <a:pt x="984281" y="183086"/>
                  </a:lnTo>
                  <a:lnTo>
                    <a:pt x="969137" y="186435"/>
                  </a:lnTo>
                  <a:lnTo>
                    <a:pt x="1006854" y="186435"/>
                  </a:lnTo>
                  <a:lnTo>
                    <a:pt x="1007999" y="185038"/>
                  </a:lnTo>
                  <a:lnTo>
                    <a:pt x="1031239" y="185038"/>
                  </a:lnTo>
                  <a:lnTo>
                    <a:pt x="1031239" y="73532"/>
                  </a:lnTo>
                  <a:close/>
                </a:path>
                <a:path w="1365250" h="263525">
                  <a:moveTo>
                    <a:pt x="1031239" y="0"/>
                  </a:moveTo>
                  <a:lnTo>
                    <a:pt x="1006348" y="0"/>
                  </a:lnTo>
                  <a:lnTo>
                    <a:pt x="1006348" y="73024"/>
                  </a:lnTo>
                  <a:lnTo>
                    <a:pt x="1031239" y="73024"/>
                  </a:lnTo>
                  <a:lnTo>
                    <a:pt x="1031239" y="0"/>
                  </a:lnTo>
                  <a:close/>
                </a:path>
                <a:path w="1365250" h="263525">
                  <a:moveTo>
                    <a:pt x="1070228" y="215899"/>
                  </a:moveTo>
                  <a:lnTo>
                    <a:pt x="1085977" y="251586"/>
                  </a:lnTo>
                  <a:lnTo>
                    <a:pt x="1128649" y="263524"/>
                  </a:lnTo>
                  <a:lnTo>
                    <a:pt x="1139287" y="263001"/>
                  </a:lnTo>
                  <a:lnTo>
                    <a:pt x="1179195" y="245348"/>
                  </a:lnTo>
                  <a:lnTo>
                    <a:pt x="1181288" y="242823"/>
                  </a:lnTo>
                  <a:lnTo>
                    <a:pt x="1128522" y="242823"/>
                  </a:lnTo>
                  <a:lnTo>
                    <a:pt x="1120854" y="242393"/>
                  </a:lnTo>
                  <a:lnTo>
                    <a:pt x="1094613" y="219455"/>
                  </a:lnTo>
                  <a:lnTo>
                    <a:pt x="1070228" y="215899"/>
                  </a:lnTo>
                  <a:close/>
                </a:path>
                <a:path w="1365250" h="263525">
                  <a:moveTo>
                    <a:pt x="1195306" y="184276"/>
                  </a:moveTo>
                  <a:lnTo>
                    <a:pt x="1169924" y="184276"/>
                  </a:lnTo>
                  <a:lnTo>
                    <a:pt x="1169822" y="195494"/>
                  </a:lnTo>
                  <a:lnTo>
                    <a:pt x="1169495" y="204581"/>
                  </a:lnTo>
                  <a:lnTo>
                    <a:pt x="1150078" y="238912"/>
                  </a:lnTo>
                  <a:lnTo>
                    <a:pt x="1128522" y="242823"/>
                  </a:lnTo>
                  <a:lnTo>
                    <a:pt x="1181288" y="242823"/>
                  </a:lnTo>
                  <a:lnTo>
                    <a:pt x="1194873" y="199620"/>
                  </a:lnTo>
                  <a:lnTo>
                    <a:pt x="1195306" y="184276"/>
                  </a:lnTo>
                  <a:close/>
                </a:path>
                <a:path w="1365250" h="263525">
                  <a:moveTo>
                    <a:pt x="1129156" y="52831"/>
                  </a:moveTo>
                  <a:lnTo>
                    <a:pt x="1088237" y="67861"/>
                  </a:lnTo>
                  <a:lnTo>
                    <a:pt x="1067181" y="108727"/>
                  </a:lnTo>
                  <a:lnTo>
                    <a:pt x="1065276" y="129031"/>
                  </a:lnTo>
                  <a:lnTo>
                    <a:pt x="1066321" y="143821"/>
                  </a:lnTo>
                  <a:lnTo>
                    <a:pt x="1081913" y="181736"/>
                  </a:lnTo>
                  <a:lnTo>
                    <a:pt x="1114667" y="202221"/>
                  </a:lnTo>
                  <a:lnTo>
                    <a:pt x="1129029" y="203580"/>
                  </a:lnTo>
                  <a:lnTo>
                    <a:pt x="1140741" y="202386"/>
                  </a:lnTo>
                  <a:lnTo>
                    <a:pt x="1151477" y="198786"/>
                  </a:lnTo>
                  <a:lnTo>
                    <a:pt x="1161212" y="192758"/>
                  </a:lnTo>
                  <a:lnTo>
                    <a:pt x="1169924" y="184276"/>
                  </a:lnTo>
                  <a:lnTo>
                    <a:pt x="1195306" y="184276"/>
                  </a:lnTo>
                  <a:lnTo>
                    <a:pt x="1195324" y="183006"/>
                  </a:lnTo>
                  <a:lnTo>
                    <a:pt x="1131442" y="183006"/>
                  </a:lnTo>
                  <a:lnTo>
                    <a:pt x="1123078" y="182173"/>
                  </a:lnTo>
                  <a:lnTo>
                    <a:pt x="1093851" y="152368"/>
                  </a:lnTo>
                  <a:lnTo>
                    <a:pt x="1090929" y="127253"/>
                  </a:lnTo>
                  <a:lnTo>
                    <a:pt x="1091666" y="114730"/>
                  </a:lnTo>
                  <a:lnTo>
                    <a:pt x="1115536" y="76882"/>
                  </a:lnTo>
                  <a:lnTo>
                    <a:pt x="1130935" y="73532"/>
                  </a:lnTo>
                  <a:lnTo>
                    <a:pt x="1171836" y="73532"/>
                  </a:lnTo>
                  <a:lnTo>
                    <a:pt x="1163161" y="64672"/>
                  </a:lnTo>
                  <a:lnTo>
                    <a:pt x="1152969" y="58086"/>
                  </a:lnTo>
                  <a:lnTo>
                    <a:pt x="1141634" y="54143"/>
                  </a:lnTo>
                  <a:lnTo>
                    <a:pt x="1129156" y="52831"/>
                  </a:lnTo>
                  <a:close/>
                </a:path>
                <a:path w="1365250" h="263525">
                  <a:moveTo>
                    <a:pt x="1171836" y="73532"/>
                  </a:moveTo>
                  <a:lnTo>
                    <a:pt x="1130935" y="73532"/>
                  </a:lnTo>
                  <a:lnTo>
                    <a:pt x="1139102" y="74390"/>
                  </a:lnTo>
                  <a:lnTo>
                    <a:pt x="1146651" y="76961"/>
                  </a:lnTo>
                  <a:lnTo>
                    <a:pt x="1171195" y="115323"/>
                  </a:lnTo>
                  <a:lnTo>
                    <a:pt x="1171910" y="127253"/>
                  </a:lnTo>
                  <a:lnTo>
                    <a:pt x="1171899" y="129031"/>
                  </a:lnTo>
                  <a:lnTo>
                    <a:pt x="1160272" y="169671"/>
                  </a:lnTo>
                  <a:lnTo>
                    <a:pt x="1131442" y="183006"/>
                  </a:lnTo>
                  <a:lnTo>
                    <a:pt x="1195324" y="183006"/>
                  </a:lnTo>
                  <a:lnTo>
                    <a:pt x="1195324" y="73913"/>
                  </a:lnTo>
                  <a:lnTo>
                    <a:pt x="1172210" y="73913"/>
                  </a:lnTo>
                  <a:lnTo>
                    <a:pt x="1171836" y="73532"/>
                  </a:lnTo>
                  <a:close/>
                </a:path>
                <a:path w="1365250" h="263525">
                  <a:moveTo>
                    <a:pt x="1195324" y="56133"/>
                  </a:moveTo>
                  <a:lnTo>
                    <a:pt x="1172210" y="56133"/>
                  </a:lnTo>
                  <a:lnTo>
                    <a:pt x="1172210" y="73913"/>
                  </a:lnTo>
                  <a:lnTo>
                    <a:pt x="1195324" y="73913"/>
                  </a:lnTo>
                  <a:lnTo>
                    <a:pt x="1195324" y="56133"/>
                  </a:lnTo>
                  <a:close/>
                </a:path>
                <a:path w="1365250" h="263525">
                  <a:moveTo>
                    <a:pt x="1297939" y="52831"/>
                  </a:moveTo>
                  <a:lnTo>
                    <a:pt x="1258542" y="64404"/>
                  </a:lnTo>
                  <a:lnTo>
                    <a:pt x="1233884" y="98059"/>
                  </a:lnTo>
                  <a:lnTo>
                    <a:pt x="1229105" y="131190"/>
                  </a:lnTo>
                  <a:lnTo>
                    <a:pt x="1230294" y="148119"/>
                  </a:lnTo>
                  <a:lnTo>
                    <a:pt x="1248028" y="187070"/>
                  </a:lnTo>
                  <a:lnTo>
                    <a:pt x="1283997" y="205751"/>
                  </a:lnTo>
                  <a:lnTo>
                    <a:pt x="1299337" y="207009"/>
                  </a:lnTo>
                  <a:lnTo>
                    <a:pt x="1311624" y="206224"/>
                  </a:lnTo>
                  <a:lnTo>
                    <a:pt x="1349249" y="187584"/>
                  </a:lnTo>
                  <a:lnTo>
                    <a:pt x="1350138" y="186435"/>
                  </a:lnTo>
                  <a:lnTo>
                    <a:pt x="1299464" y="186435"/>
                  </a:lnTo>
                  <a:lnTo>
                    <a:pt x="1290607" y="185626"/>
                  </a:lnTo>
                  <a:lnTo>
                    <a:pt x="1259093" y="157733"/>
                  </a:lnTo>
                  <a:lnTo>
                    <a:pt x="1254887" y="136270"/>
                  </a:lnTo>
                  <a:lnTo>
                    <a:pt x="1364868" y="136270"/>
                  </a:lnTo>
                  <a:lnTo>
                    <a:pt x="1364996" y="133349"/>
                  </a:lnTo>
                  <a:lnTo>
                    <a:pt x="1365123" y="129666"/>
                  </a:lnTo>
                  <a:lnTo>
                    <a:pt x="1364162" y="115696"/>
                  </a:lnTo>
                  <a:lnTo>
                    <a:pt x="1256284" y="115696"/>
                  </a:lnTo>
                  <a:lnTo>
                    <a:pt x="1257593" y="106552"/>
                  </a:lnTo>
                  <a:lnTo>
                    <a:pt x="1282382" y="76263"/>
                  </a:lnTo>
                  <a:lnTo>
                    <a:pt x="1298193" y="73405"/>
                  </a:lnTo>
                  <a:lnTo>
                    <a:pt x="1346701" y="73405"/>
                  </a:lnTo>
                  <a:lnTo>
                    <a:pt x="1346327" y="72897"/>
                  </a:lnTo>
                  <a:lnTo>
                    <a:pt x="1336248" y="64136"/>
                  </a:lnTo>
                  <a:lnTo>
                    <a:pt x="1324848" y="57864"/>
                  </a:lnTo>
                  <a:lnTo>
                    <a:pt x="1312090" y="54092"/>
                  </a:lnTo>
                  <a:lnTo>
                    <a:pt x="1297939" y="52831"/>
                  </a:lnTo>
                  <a:close/>
                </a:path>
                <a:path w="1365250" h="263525">
                  <a:moveTo>
                    <a:pt x="1338452" y="156082"/>
                  </a:moveTo>
                  <a:lnTo>
                    <a:pt x="1308735" y="186435"/>
                  </a:lnTo>
                  <a:lnTo>
                    <a:pt x="1350138" y="186435"/>
                  </a:lnTo>
                  <a:lnTo>
                    <a:pt x="1355550" y="179435"/>
                  </a:lnTo>
                  <a:lnTo>
                    <a:pt x="1360541" y="170023"/>
                  </a:lnTo>
                  <a:lnTo>
                    <a:pt x="1364234" y="159384"/>
                  </a:lnTo>
                  <a:lnTo>
                    <a:pt x="1338452" y="156082"/>
                  </a:lnTo>
                  <a:close/>
                </a:path>
                <a:path w="1365250" h="263525">
                  <a:moveTo>
                    <a:pt x="1346701" y="73405"/>
                  </a:moveTo>
                  <a:lnTo>
                    <a:pt x="1298193" y="73405"/>
                  </a:lnTo>
                  <a:lnTo>
                    <a:pt x="1307286" y="74291"/>
                  </a:lnTo>
                  <a:lnTo>
                    <a:pt x="1315497" y="76961"/>
                  </a:lnTo>
                  <a:lnTo>
                    <a:pt x="1338706" y="115696"/>
                  </a:lnTo>
                  <a:lnTo>
                    <a:pt x="1364162" y="115696"/>
                  </a:lnTo>
                  <a:lnTo>
                    <a:pt x="1363936" y="112402"/>
                  </a:lnTo>
                  <a:lnTo>
                    <a:pt x="1360392" y="97186"/>
                  </a:lnTo>
                  <a:lnTo>
                    <a:pt x="1354514" y="84018"/>
                  </a:lnTo>
                  <a:lnTo>
                    <a:pt x="1346701" y="73405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524886" y="4930266"/>
              <a:ext cx="1652904" cy="26695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807715" y="5268975"/>
              <a:ext cx="1095375" cy="207010"/>
            </a:xfrm>
            <a:custGeom>
              <a:avLst/>
              <a:gdLst/>
              <a:ahLst/>
              <a:cxnLst/>
              <a:rect l="l" t="t" r="r" b="b"/>
              <a:pathLst>
                <a:path w="1095375" h="207010">
                  <a:moveTo>
                    <a:pt x="43179" y="75565"/>
                  </a:moveTo>
                  <a:lnTo>
                    <a:pt x="18414" y="75565"/>
                  </a:lnTo>
                  <a:lnTo>
                    <a:pt x="18414" y="160401"/>
                  </a:lnTo>
                  <a:lnTo>
                    <a:pt x="26923" y="198374"/>
                  </a:lnTo>
                  <a:lnTo>
                    <a:pt x="44068" y="205612"/>
                  </a:lnTo>
                  <a:lnTo>
                    <a:pt x="58673" y="205612"/>
                  </a:lnTo>
                  <a:lnTo>
                    <a:pt x="64896" y="204851"/>
                  </a:lnTo>
                  <a:lnTo>
                    <a:pt x="72008" y="203327"/>
                  </a:lnTo>
                  <a:lnTo>
                    <a:pt x="68495" y="182245"/>
                  </a:lnTo>
                  <a:lnTo>
                    <a:pt x="53720" y="182245"/>
                  </a:lnTo>
                  <a:lnTo>
                    <a:pt x="50800" y="181610"/>
                  </a:lnTo>
                  <a:lnTo>
                    <a:pt x="43179" y="168910"/>
                  </a:lnTo>
                  <a:lnTo>
                    <a:pt x="43179" y="75565"/>
                  </a:lnTo>
                  <a:close/>
                </a:path>
                <a:path w="1095375" h="207010">
                  <a:moveTo>
                    <a:pt x="68325" y="181229"/>
                  </a:moveTo>
                  <a:lnTo>
                    <a:pt x="63881" y="181864"/>
                  </a:lnTo>
                  <a:lnTo>
                    <a:pt x="60197" y="182245"/>
                  </a:lnTo>
                  <a:lnTo>
                    <a:pt x="68495" y="182245"/>
                  </a:lnTo>
                  <a:lnTo>
                    <a:pt x="68325" y="181229"/>
                  </a:lnTo>
                  <a:close/>
                </a:path>
                <a:path w="1095375" h="207010">
                  <a:moveTo>
                    <a:pt x="68325" y="56134"/>
                  </a:moveTo>
                  <a:lnTo>
                    <a:pt x="0" y="56134"/>
                  </a:lnTo>
                  <a:lnTo>
                    <a:pt x="0" y="75565"/>
                  </a:lnTo>
                  <a:lnTo>
                    <a:pt x="68325" y="75565"/>
                  </a:lnTo>
                  <a:lnTo>
                    <a:pt x="68325" y="56134"/>
                  </a:lnTo>
                  <a:close/>
                </a:path>
                <a:path w="1095375" h="207010">
                  <a:moveTo>
                    <a:pt x="43179" y="4571"/>
                  </a:moveTo>
                  <a:lnTo>
                    <a:pt x="18414" y="19558"/>
                  </a:lnTo>
                  <a:lnTo>
                    <a:pt x="18414" y="56134"/>
                  </a:lnTo>
                  <a:lnTo>
                    <a:pt x="43179" y="56134"/>
                  </a:lnTo>
                  <a:lnTo>
                    <a:pt x="43179" y="4571"/>
                  </a:lnTo>
                  <a:close/>
                </a:path>
                <a:path w="1095375" h="207010">
                  <a:moveTo>
                    <a:pt x="155575" y="52832"/>
                  </a:moveTo>
                  <a:lnTo>
                    <a:pt x="116177" y="64404"/>
                  </a:lnTo>
                  <a:lnTo>
                    <a:pt x="91519" y="98059"/>
                  </a:lnTo>
                  <a:lnTo>
                    <a:pt x="86740" y="131190"/>
                  </a:lnTo>
                  <a:lnTo>
                    <a:pt x="87929" y="148119"/>
                  </a:lnTo>
                  <a:lnTo>
                    <a:pt x="105663" y="187071"/>
                  </a:lnTo>
                  <a:lnTo>
                    <a:pt x="141632" y="205751"/>
                  </a:lnTo>
                  <a:lnTo>
                    <a:pt x="156971" y="207010"/>
                  </a:lnTo>
                  <a:lnTo>
                    <a:pt x="169259" y="206224"/>
                  </a:lnTo>
                  <a:lnTo>
                    <a:pt x="206884" y="187584"/>
                  </a:lnTo>
                  <a:lnTo>
                    <a:pt x="207773" y="186436"/>
                  </a:lnTo>
                  <a:lnTo>
                    <a:pt x="157098" y="186436"/>
                  </a:lnTo>
                  <a:lnTo>
                    <a:pt x="148242" y="185626"/>
                  </a:lnTo>
                  <a:lnTo>
                    <a:pt x="116728" y="157734"/>
                  </a:lnTo>
                  <a:lnTo>
                    <a:pt x="112521" y="136271"/>
                  </a:lnTo>
                  <a:lnTo>
                    <a:pt x="222503" y="136271"/>
                  </a:lnTo>
                  <a:lnTo>
                    <a:pt x="222631" y="133350"/>
                  </a:lnTo>
                  <a:lnTo>
                    <a:pt x="222757" y="129667"/>
                  </a:lnTo>
                  <a:lnTo>
                    <a:pt x="221797" y="115697"/>
                  </a:lnTo>
                  <a:lnTo>
                    <a:pt x="113918" y="115697"/>
                  </a:lnTo>
                  <a:lnTo>
                    <a:pt x="115228" y="106553"/>
                  </a:lnTo>
                  <a:lnTo>
                    <a:pt x="140017" y="76263"/>
                  </a:lnTo>
                  <a:lnTo>
                    <a:pt x="155828" y="73406"/>
                  </a:lnTo>
                  <a:lnTo>
                    <a:pt x="204336" y="73406"/>
                  </a:lnTo>
                  <a:lnTo>
                    <a:pt x="203961" y="72898"/>
                  </a:lnTo>
                  <a:lnTo>
                    <a:pt x="193883" y="64136"/>
                  </a:lnTo>
                  <a:lnTo>
                    <a:pt x="182483" y="57864"/>
                  </a:lnTo>
                  <a:lnTo>
                    <a:pt x="169725" y="54092"/>
                  </a:lnTo>
                  <a:lnTo>
                    <a:pt x="155575" y="52832"/>
                  </a:lnTo>
                  <a:close/>
                </a:path>
                <a:path w="1095375" h="207010">
                  <a:moveTo>
                    <a:pt x="196087" y="156083"/>
                  </a:moveTo>
                  <a:lnTo>
                    <a:pt x="166369" y="186436"/>
                  </a:lnTo>
                  <a:lnTo>
                    <a:pt x="207773" y="186436"/>
                  </a:lnTo>
                  <a:lnTo>
                    <a:pt x="213185" y="179435"/>
                  </a:lnTo>
                  <a:lnTo>
                    <a:pt x="218176" y="170023"/>
                  </a:lnTo>
                  <a:lnTo>
                    <a:pt x="221869" y="159385"/>
                  </a:lnTo>
                  <a:lnTo>
                    <a:pt x="196087" y="156083"/>
                  </a:lnTo>
                  <a:close/>
                </a:path>
                <a:path w="1095375" h="207010">
                  <a:moveTo>
                    <a:pt x="204336" y="73406"/>
                  </a:moveTo>
                  <a:lnTo>
                    <a:pt x="155828" y="73406"/>
                  </a:lnTo>
                  <a:lnTo>
                    <a:pt x="164921" y="74291"/>
                  </a:lnTo>
                  <a:lnTo>
                    <a:pt x="173132" y="76962"/>
                  </a:lnTo>
                  <a:lnTo>
                    <a:pt x="196341" y="115697"/>
                  </a:lnTo>
                  <a:lnTo>
                    <a:pt x="221797" y="115697"/>
                  </a:lnTo>
                  <a:lnTo>
                    <a:pt x="221571" y="112402"/>
                  </a:lnTo>
                  <a:lnTo>
                    <a:pt x="218027" y="97186"/>
                  </a:lnTo>
                  <a:lnTo>
                    <a:pt x="212149" y="84018"/>
                  </a:lnTo>
                  <a:lnTo>
                    <a:pt x="204336" y="73406"/>
                  </a:lnTo>
                  <a:close/>
                </a:path>
                <a:path w="1095375" h="207010">
                  <a:moveTo>
                    <a:pt x="307085" y="52832"/>
                  </a:moveTo>
                  <a:lnTo>
                    <a:pt x="264207" y="66768"/>
                  </a:lnTo>
                  <a:lnTo>
                    <a:pt x="241776" y="108061"/>
                  </a:lnTo>
                  <a:lnTo>
                    <a:pt x="239775" y="130429"/>
                  </a:lnTo>
                  <a:lnTo>
                    <a:pt x="240938" y="147835"/>
                  </a:lnTo>
                  <a:lnTo>
                    <a:pt x="258190" y="187198"/>
                  </a:lnTo>
                  <a:lnTo>
                    <a:pt x="292552" y="205771"/>
                  </a:lnTo>
                  <a:lnTo>
                    <a:pt x="306958" y="207010"/>
                  </a:lnTo>
                  <a:lnTo>
                    <a:pt x="318508" y="206107"/>
                  </a:lnTo>
                  <a:lnTo>
                    <a:pt x="329152" y="203406"/>
                  </a:lnTo>
                  <a:lnTo>
                    <a:pt x="338891" y="198919"/>
                  </a:lnTo>
                  <a:lnTo>
                    <a:pt x="347725" y="192659"/>
                  </a:lnTo>
                  <a:lnTo>
                    <a:pt x="353627" y="186436"/>
                  </a:lnTo>
                  <a:lnTo>
                    <a:pt x="306577" y="186436"/>
                  </a:lnTo>
                  <a:lnTo>
                    <a:pt x="297862" y="185582"/>
                  </a:lnTo>
                  <a:lnTo>
                    <a:pt x="268398" y="155432"/>
                  </a:lnTo>
                  <a:lnTo>
                    <a:pt x="265556" y="129793"/>
                  </a:lnTo>
                  <a:lnTo>
                    <a:pt x="266295" y="116103"/>
                  </a:lnTo>
                  <a:lnTo>
                    <a:pt x="283704" y="80960"/>
                  </a:lnTo>
                  <a:lnTo>
                    <a:pt x="307975" y="73406"/>
                  </a:lnTo>
                  <a:lnTo>
                    <a:pt x="354515" y="73406"/>
                  </a:lnTo>
                  <a:lnTo>
                    <a:pt x="353278" y="71633"/>
                  </a:lnTo>
                  <a:lnTo>
                    <a:pt x="346328" y="64896"/>
                  </a:lnTo>
                  <a:lnTo>
                    <a:pt x="338161" y="59636"/>
                  </a:lnTo>
                  <a:lnTo>
                    <a:pt x="328898" y="55864"/>
                  </a:lnTo>
                  <a:lnTo>
                    <a:pt x="318539" y="53592"/>
                  </a:lnTo>
                  <a:lnTo>
                    <a:pt x="307085" y="52832"/>
                  </a:lnTo>
                  <a:close/>
                </a:path>
                <a:path w="1095375" h="207010">
                  <a:moveTo>
                    <a:pt x="343661" y="149606"/>
                  </a:moveTo>
                  <a:lnTo>
                    <a:pt x="320135" y="184165"/>
                  </a:lnTo>
                  <a:lnTo>
                    <a:pt x="306577" y="186436"/>
                  </a:lnTo>
                  <a:lnTo>
                    <a:pt x="353627" y="186436"/>
                  </a:lnTo>
                  <a:lnTo>
                    <a:pt x="355226" y="184749"/>
                  </a:lnTo>
                  <a:lnTo>
                    <a:pt x="361156" y="175482"/>
                  </a:lnTo>
                  <a:lnTo>
                    <a:pt x="365513" y="164834"/>
                  </a:lnTo>
                  <a:lnTo>
                    <a:pt x="368300" y="152781"/>
                  </a:lnTo>
                  <a:lnTo>
                    <a:pt x="343661" y="149606"/>
                  </a:lnTo>
                  <a:close/>
                </a:path>
                <a:path w="1095375" h="207010">
                  <a:moveTo>
                    <a:pt x="354515" y="73406"/>
                  </a:moveTo>
                  <a:lnTo>
                    <a:pt x="316356" y="73406"/>
                  </a:lnTo>
                  <a:lnTo>
                    <a:pt x="323469" y="75818"/>
                  </a:lnTo>
                  <a:lnTo>
                    <a:pt x="329370" y="80960"/>
                  </a:lnTo>
                  <a:lnTo>
                    <a:pt x="333378" y="85088"/>
                  </a:lnTo>
                  <a:lnTo>
                    <a:pt x="336803" y="90217"/>
                  </a:lnTo>
                  <a:lnTo>
                    <a:pt x="339562" y="96275"/>
                  </a:lnTo>
                  <a:lnTo>
                    <a:pt x="341629" y="103251"/>
                  </a:lnTo>
                  <a:lnTo>
                    <a:pt x="365886" y="99440"/>
                  </a:lnTo>
                  <a:lnTo>
                    <a:pt x="363081" y="88917"/>
                  </a:lnTo>
                  <a:lnTo>
                    <a:pt x="358870" y="79644"/>
                  </a:lnTo>
                  <a:lnTo>
                    <a:pt x="354515" y="73406"/>
                  </a:lnTo>
                  <a:close/>
                </a:path>
                <a:path w="1095375" h="207010">
                  <a:moveTo>
                    <a:pt x="414654" y="0"/>
                  </a:moveTo>
                  <a:lnTo>
                    <a:pt x="389635" y="0"/>
                  </a:lnTo>
                  <a:lnTo>
                    <a:pt x="389635" y="203581"/>
                  </a:lnTo>
                  <a:lnTo>
                    <a:pt x="414654" y="203581"/>
                  </a:lnTo>
                  <a:lnTo>
                    <a:pt x="414654" y="122936"/>
                  </a:lnTo>
                  <a:lnTo>
                    <a:pt x="414916" y="114724"/>
                  </a:lnTo>
                  <a:lnTo>
                    <a:pt x="432815" y="80137"/>
                  </a:lnTo>
                  <a:lnTo>
                    <a:pt x="439292" y="76200"/>
                  </a:lnTo>
                  <a:lnTo>
                    <a:pt x="446278" y="74295"/>
                  </a:lnTo>
                  <a:lnTo>
                    <a:pt x="503394" y="74295"/>
                  </a:lnTo>
                  <a:lnTo>
                    <a:pt x="502801" y="73025"/>
                  </a:lnTo>
                  <a:lnTo>
                    <a:pt x="414654" y="73025"/>
                  </a:lnTo>
                  <a:lnTo>
                    <a:pt x="414654" y="0"/>
                  </a:lnTo>
                  <a:close/>
                </a:path>
                <a:path w="1095375" h="207010">
                  <a:moveTo>
                    <a:pt x="503394" y="74295"/>
                  </a:moveTo>
                  <a:lnTo>
                    <a:pt x="463676" y="74295"/>
                  </a:lnTo>
                  <a:lnTo>
                    <a:pt x="471296" y="77215"/>
                  </a:lnTo>
                  <a:lnTo>
                    <a:pt x="476757" y="82804"/>
                  </a:lnTo>
                  <a:lnTo>
                    <a:pt x="480278" y="87731"/>
                  </a:lnTo>
                  <a:lnTo>
                    <a:pt x="482822" y="93932"/>
                  </a:lnTo>
                  <a:lnTo>
                    <a:pt x="484366" y="101395"/>
                  </a:lnTo>
                  <a:lnTo>
                    <a:pt x="484885" y="110109"/>
                  </a:lnTo>
                  <a:lnTo>
                    <a:pt x="484885" y="203581"/>
                  </a:lnTo>
                  <a:lnTo>
                    <a:pt x="509905" y="203581"/>
                  </a:lnTo>
                  <a:lnTo>
                    <a:pt x="509817" y="107442"/>
                  </a:lnTo>
                  <a:lnTo>
                    <a:pt x="504697" y="77089"/>
                  </a:lnTo>
                  <a:lnTo>
                    <a:pt x="503394" y="74295"/>
                  </a:lnTo>
                  <a:close/>
                </a:path>
                <a:path w="1095375" h="207010">
                  <a:moveTo>
                    <a:pt x="458850" y="52832"/>
                  </a:moveTo>
                  <a:lnTo>
                    <a:pt x="446087" y="54094"/>
                  </a:lnTo>
                  <a:lnTo>
                    <a:pt x="434466" y="57880"/>
                  </a:lnTo>
                  <a:lnTo>
                    <a:pt x="423989" y="64190"/>
                  </a:lnTo>
                  <a:lnTo>
                    <a:pt x="414654" y="73025"/>
                  </a:lnTo>
                  <a:lnTo>
                    <a:pt x="502801" y="73025"/>
                  </a:lnTo>
                  <a:lnTo>
                    <a:pt x="466778" y="53236"/>
                  </a:lnTo>
                  <a:lnTo>
                    <a:pt x="458850" y="52832"/>
                  </a:lnTo>
                  <a:close/>
                </a:path>
                <a:path w="1095375" h="207010">
                  <a:moveTo>
                    <a:pt x="574801" y="56134"/>
                  </a:moveTo>
                  <a:lnTo>
                    <a:pt x="552195" y="56134"/>
                  </a:lnTo>
                  <a:lnTo>
                    <a:pt x="552195" y="203581"/>
                  </a:lnTo>
                  <a:lnTo>
                    <a:pt x="577214" y="203581"/>
                  </a:lnTo>
                  <a:lnTo>
                    <a:pt x="577214" y="123062"/>
                  </a:lnTo>
                  <a:lnTo>
                    <a:pt x="577951" y="110013"/>
                  </a:lnTo>
                  <a:lnTo>
                    <a:pt x="601351" y="77089"/>
                  </a:lnTo>
                  <a:lnTo>
                    <a:pt x="574801" y="77089"/>
                  </a:lnTo>
                  <a:lnTo>
                    <a:pt x="574801" y="56134"/>
                  </a:lnTo>
                  <a:close/>
                </a:path>
                <a:path w="1095375" h="207010">
                  <a:moveTo>
                    <a:pt x="665994" y="74422"/>
                  </a:moveTo>
                  <a:lnTo>
                    <a:pt x="623061" y="74422"/>
                  </a:lnTo>
                  <a:lnTo>
                    <a:pt x="628904" y="75946"/>
                  </a:lnTo>
                  <a:lnTo>
                    <a:pt x="638809" y="82042"/>
                  </a:lnTo>
                  <a:lnTo>
                    <a:pt x="642238" y="85979"/>
                  </a:lnTo>
                  <a:lnTo>
                    <a:pt x="644144" y="91059"/>
                  </a:lnTo>
                  <a:lnTo>
                    <a:pt x="646175" y="96139"/>
                  </a:lnTo>
                  <a:lnTo>
                    <a:pt x="647064" y="103759"/>
                  </a:lnTo>
                  <a:lnTo>
                    <a:pt x="647064" y="203581"/>
                  </a:lnTo>
                  <a:lnTo>
                    <a:pt x="672083" y="203581"/>
                  </a:lnTo>
                  <a:lnTo>
                    <a:pt x="671985" y="99250"/>
                  </a:lnTo>
                  <a:lnTo>
                    <a:pt x="671703" y="93218"/>
                  </a:lnTo>
                  <a:lnTo>
                    <a:pt x="670686" y="88646"/>
                  </a:lnTo>
                  <a:lnTo>
                    <a:pt x="669289" y="81534"/>
                  </a:lnTo>
                  <a:lnTo>
                    <a:pt x="666622" y="75311"/>
                  </a:lnTo>
                  <a:lnTo>
                    <a:pt x="665994" y="74422"/>
                  </a:lnTo>
                  <a:close/>
                </a:path>
                <a:path w="1095375" h="207010">
                  <a:moveTo>
                    <a:pt x="630555" y="52832"/>
                  </a:moveTo>
                  <a:lnTo>
                    <a:pt x="621664" y="52832"/>
                  </a:lnTo>
                  <a:lnTo>
                    <a:pt x="607234" y="54336"/>
                  </a:lnTo>
                  <a:lnTo>
                    <a:pt x="594613" y="58864"/>
                  </a:lnTo>
                  <a:lnTo>
                    <a:pt x="583803" y="66440"/>
                  </a:lnTo>
                  <a:lnTo>
                    <a:pt x="574801" y="77089"/>
                  </a:lnTo>
                  <a:lnTo>
                    <a:pt x="601351" y="77089"/>
                  </a:lnTo>
                  <a:lnTo>
                    <a:pt x="601583" y="76977"/>
                  </a:lnTo>
                  <a:lnTo>
                    <a:pt x="608740" y="75062"/>
                  </a:lnTo>
                  <a:lnTo>
                    <a:pt x="616457" y="74422"/>
                  </a:lnTo>
                  <a:lnTo>
                    <a:pt x="665994" y="74422"/>
                  </a:lnTo>
                  <a:lnTo>
                    <a:pt x="662939" y="70104"/>
                  </a:lnTo>
                  <a:lnTo>
                    <a:pt x="659257" y="65024"/>
                  </a:lnTo>
                  <a:lnTo>
                    <a:pt x="653669" y="60833"/>
                  </a:lnTo>
                  <a:lnTo>
                    <a:pt x="638809" y="54356"/>
                  </a:lnTo>
                  <a:lnTo>
                    <a:pt x="630555" y="52832"/>
                  </a:lnTo>
                  <a:close/>
                </a:path>
                <a:path w="1095375" h="207010">
                  <a:moveTo>
                    <a:pt x="739901" y="0"/>
                  </a:moveTo>
                  <a:lnTo>
                    <a:pt x="715009" y="0"/>
                  </a:lnTo>
                  <a:lnTo>
                    <a:pt x="715009" y="28702"/>
                  </a:lnTo>
                  <a:lnTo>
                    <a:pt x="739901" y="28702"/>
                  </a:lnTo>
                  <a:lnTo>
                    <a:pt x="739901" y="0"/>
                  </a:lnTo>
                  <a:close/>
                </a:path>
                <a:path w="1095375" h="207010">
                  <a:moveTo>
                    <a:pt x="739901" y="56134"/>
                  </a:moveTo>
                  <a:lnTo>
                    <a:pt x="715009" y="56134"/>
                  </a:lnTo>
                  <a:lnTo>
                    <a:pt x="715009" y="203581"/>
                  </a:lnTo>
                  <a:lnTo>
                    <a:pt x="739901" y="203581"/>
                  </a:lnTo>
                  <a:lnTo>
                    <a:pt x="739901" y="56134"/>
                  </a:lnTo>
                  <a:close/>
                </a:path>
                <a:path w="1095375" h="207010">
                  <a:moveTo>
                    <a:pt x="835406" y="52832"/>
                  </a:moveTo>
                  <a:lnTo>
                    <a:pt x="792527" y="66768"/>
                  </a:lnTo>
                  <a:lnTo>
                    <a:pt x="770096" y="108061"/>
                  </a:lnTo>
                  <a:lnTo>
                    <a:pt x="768095" y="130429"/>
                  </a:lnTo>
                  <a:lnTo>
                    <a:pt x="769258" y="147835"/>
                  </a:lnTo>
                  <a:lnTo>
                    <a:pt x="786510" y="187198"/>
                  </a:lnTo>
                  <a:lnTo>
                    <a:pt x="820872" y="205771"/>
                  </a:lnTo>
                  <a:lnTo>
                    <a:pt x="835279" y="207010"/>
                  </a:lnTo>
                  <a:lnTo>
                    <a:pt x="846828" y="206107"/>
                  </a:lnTo>
                  <a:lnTo>
                    <a:pt x="857472" y="203406"/>
                  </a:lnTo>
                  <a:lnTo>
                    <a:pt x="867211" y="198919"/>
                  </a:lnTo>
                  <a:lnTo>
                    <a:pt x="876045" y="192659"/>
                  </a:lnTo>
                  <a:lnTo>
                    <a:pt x="881947" y="186436"/>
                  </a:lnTo>
                  <a:lnTo>
                    <a:pt x="834897" y="186436"/>
                  </a:lnTo>
                  <a:lnTo>
                    <a:pt x="826182" y="185582"/>
                  </a:lnTo>
                  <a:lnTo>
                    <a:pt x="796718" y="155432"/>
                  </a:lnTo>
                  <a:lnTo>
                    <a:pt x="793876" y="129793"/>
                  </a:lnTo>
                  <a:lnTo>
                    <a:pt x="794615" y="116103"/>
                  </a:lnTo>
                  <a:lnTo>
                    <a:pt x="812024" y="80960"/>
                  </a:lnTo>
                  <a:lnTo>
                    <a:pt x="836294" y="73406"/>
                  </a:lnTo>
                  <a:lnTo>
                    <a:pt x="882835" y="73406"/>
                  </a:lnTo>
                  <a:lnTo>
                    <a:pt x="881598" y="71633"/>
                  </a:lnTo>
                  <a:lnTo>
                    <a:pt x="874648" y="64896"/>
                  </a:lnTo>
                  <a:lnTo>
                    <a:pt x="866481" y="59636"/>
                  </a:lnTo>
                  <a:lnTo>
                    <a:pt x="857218" y="55864"/>
                  </a:lnTo>
                  <a:lnTo>
                    <a:pt x="846859" y="53592"/>
                  </a:lnTo>
                  <a:lnTo>
                    <a:pt x="835406" y="52832"/>
                  </a:lnTo>
                  <a:close/>
                </a:path>
                <a:path w="1095375" h="207010">
                  <a:moveTo>
                    <a:pt x="871982" y="149606"/>
                  </a:moveTo>
                  <a:lnTo>
                    <a:pt x="848455" y="184165"/>
                  </a:lnTo>
                  <a:lnTo>
                    <a:pt x="834897" y="186436"/>
                  </a:lnTo>
                  <a:lnTo>
                    <a:pt x="881947" y="186436"/>
                  </a:lnTo>
                  <a:lnTo>
                    <a:pt x="883546" y="184749"/>
                  </a:lnTo>
                  <a:lnTo>
                    <a:pt x="889476" y="175482"/>
                  </a:lnTo>
                  <a:lnTo>
                    <a:pt x="893833" y="164834"/>
                  </a:lnTo>
                  <a:lnTo>
                    <a:pt x="896619" y="152781"/>
                  </a:lnTo>
                  <a:lnTo>
                    <a:pt x="871982" y="149606"/>
                  </a:lnTo>
                  <a:close/>
                </a:path>
                <a:path w="1095375" h="207010">
                  <a:moveTo>
                    <a:pt x="882835" y="73406"/>
                  </a:moveTo>
                  <a:lnTo>
                    <a:pt x="844676" y="73406"/>
                  </a:lnTo>
                  <a:lnTo>
                    <a:pt x="851788" y="75818"/>
                  </a:lnTo>
                  <a:lnTo>
                    <a:pt x="857690" y="80960"/>
                  </a:lnTo>
                  <a:lnTo>
                    <a:pt x="861698" y="85088"/>
                  </a:lnTo>
                  <a:lnTo>
                    <a:pt x="865123" y="90217"/>
                  </a:lnTo>
                  <a:lnTo>
                    <a:pt x="867882" y="96275"/>
                  </a:lnTo>
                  <a:lnTo>
                    <a:pt x="869949" y="103251"/>
                  </a:lnTo>
                  <a:lnTo>
                    <a:pt x="894207" y="99440"/>
                  </a:lnTo>
                  <a:lnTo>
                    <a:pt x="891401" y="88917"/>
                  </a:lnTo>
                  <a:lnTo>
                    <a:pt x="887190" y="79644"/>
                  </a:lnTo>
                  <a:lnTo>
                    <a:pt x="882835" y="73406"/>
                  </a:lnTo>
                  <a:close/>
                </a:path>
                <a:path w="1095375" h="207010">
                  <a:moveTo>
                    <a:pt x="1032425" y="73533"/>
                  </a:moveTo>
                  <a:lnTo>
                    <a:pt x="976757" y="73533"/>
                  </a:lnTo>
                  <a:lnTo>
                    <a:pt x="985613" y="74056"/>
                  </a:lnTo>
                  <a:lnTo>
                    <a:pt x="993314" y="75628"/>
                  </a:lnTo>
                  <a:lnTo>
                    <a:pt x="999849" y="78247"/>
                  </a:lnTo>
                  <a:lnTo>
                    <a:pt x="1005205" y="81915"/>
                  </a:lnTo>
                  <a:lnTo>
                    <a:pt x="1009904" y="86106"/>
                  </a:lnTo>
                  <a:lnTo>
                    <a:pt x="1012317" y="93345"/>
                  </a:lnTo>
                  <a:lnTo>
                    <a:pt x="1012317" y="106553"/>
                  </a:lnTo>
                  <a:lnTo>
                    <a:pt x="957707" y="119887"/>
                  </a:lnTo>
                  <a:lnTo>
                    <a:pt x="950341" y="121031"/>
                  </a:lnTo>
                  <a:lnTo>
                    <a:pt x="945387" y="122428"/>
                  </a:lnTo>
                  <a:lnTo>
                    <a:pt x="938657" y="124206"/>
                  </a:lnTo>
                  <a:lnTo>
                    <a:pt x="932687" y="127000"/>
                  </a:lnTo>
                  <a:lnTo>
                    <a:pt x="927354" y="130556"/>
                  </a:lnTo>
                  <a:lnTo>
                    <a:pt x="922019" y="134239"/>
                  </a:lnTo>
                  <a:lnTo>
                    <a:pt x="917701" y="138937"/>
                  </a:lnTo>
                  <a:lnTo>
                    <a:pt x="914526" y="144907"/>
                  </a:lnTo>
                  <a:lnTo>
                    <a:pt x="911224" y="150876"/>
                  </a:lnTo>
                  <a:lnTo>
                    <a:pt x="909573" y="157480"/>
                  </a:lnTo>
                  <a:lnTo>
                    <a:pt x="909573" y="164719"/>
                  </a:lnTo>
                  <a:lnTo>
                    <a:pt x="929846" y="200312"/>
                  </a:lnTo>
                  <a:lnTo>
                    <a:pt x="959993" y="207010"/>
                  </a:lnTo>
                  <a:lnTo>
                    <a:pt x="967210" y="206700"/>
                  </a:lnTo>
                  <a:lnTo>
                    <a:pt x="1007340" y="190894"/>
                  </a:lnTo>
                  <a:lnTo>
                    <a:pt x="1011667" y="187452"/>
                  </a:lnTo>
                  <a:lnTo>
                    <a:pt x="956182" y="187452"/>
                  </a:lnTo>
                  <a:lnTo>
                    <a:pt x="948817" y="185165"/>
                  </a:lnTo>
                  <a:lnTo>
                    <a:pt x="943736" y="180721"/>
                  </a:lnTo>
                  <a:lnTo>
                    <a:pt x="938783" y="176276"/>
                  </a:lnTo>
                  <a:lnTo>
                    <a:pt x="936244" y="170687"/>
                  </a:lnTo>
                  <a:lnTo>
                    <a:pt x="936244" y="159639"/>
                  </a:lnTo>
                  <a:lnTo>
                    <a:pt x="971295" y="139065"/>
                  </a:lnTo>
                  <a:lnTo>
                    <a:pt x="984079" y="136989"/>
                  </a:lnTo>
                  <a:lnTo>
                    <a:pt x="995171" y="134747"/>
                  </a:lnTo>
                  <a:lnTo>
                    <a:pt x="1004550" y="132314"/>
                  </a:lnTo>
                  <a:lnTo>
                    <a:pt x="1012189" y="129667"/>
                  </a:lnTo>
                  <a:lnTo>
                    <a:pt x="1037462" y="129667"/>
                  </a:lnTo>
                  <a:lnTo>
                    <a:pt x="1037462" y="97409"/>
                  </a:lnTo>
                  <a:lnTo>
                    <a:pt x="1037082" y="89662"/>
                  </a:lnTo>
                  <a:lnTo>
                    <a:pt x="1035856" y="83820"/>
                  </a:lnTo>
                  <a:lnTo>
                    <a:pt x="1034795" y="78612"/>
                  </a:lnTo>
                  <a:lnTo>
                    <a:pt x="1032425" y="73533"/>
                  </a:lnTo>
                  <a:close/>
                </a:path>
                <a:path w="1095375" h="207010">
                  <a:moveTo>
                    <a:pt x="1039053" y="185420"/>
                  </a:moveTo>
                  <a:lnTo>
                    <a:pt x="1014221" y="185420"/>
                  </a:lnTo>
                  <a:lnTo>
                    <a:pt x="1014983" y="192405"/>
                  </a:lnTo>
                  <a:lnTo>
                    <a:pt x="1016634" y="198501"/>
                  </a:lnTo>
                  <a:lnTo>
                    <a:pt x="1019301" y="203581"/>
                  </a:lnTo>
                  <a:lnTo>
                    <a:pt x="1045336" y="203581"/>
                  </a:lnTo>
                  <a:lnTo>
                    <a:pt x="1042288" y="197993"/>
                  </a:lnTo>
                  <a:lnTo>
                    <a:pt x="1040130" y="192151"/>
                  </a:lnTo>
                  <a:lnTo>
                    <a:pt x="1039113" y="185928"/>
                  </a:lnTo>
                  <a:lnTo>
                    <a:pt x="1039053" y="185420"/>
                  </a:lnTo>
                  <a:close/>
                </a:path>
                <a:path w="1095375" h="207010">
                  <a:moveTo>
                    <a:pt x="1037462" y="129667"/>
                  </a:moveTo>
                  <a:lnTo>
                    <a:pt x="1012189" y="129667"/>
                  </a:lnTo>
                  <a:lnTo>
                    <a:pt x="1012189" y="149733"/>
                  </a:lnTo>
                  <a:lnTo>
                    <a:pt x="1010793" y="158115"/>
                  </a:lnTo>
                  <a:lnTo>
                    <a:pt x="979598" y="185848"/>
                  </a:lnTo>
                  <a:lnTo>
                    <a:pt x="965961" y="187452"/>
                  </a:lnTo>
                  <a:lnTo>
                    <a:pt x="1011667" y="187452"/>
                  </a:lnTo>
                  <a:lnTo>
                    <a:pt x="1014221" y="185420"/>
                  </a:lnTo>
                  <a:lnTo>
                    <a:pt x="1039053" y="185420"/>
                  </a:lnTo>
                  <a:lnTo>
                    <a:pt x="1038373" y="179738"/>
                  </a:lnTo>
                  <a:lnTo>
                    <a:pt x="1037859" y="170322"/>
                  </a:lnTo>
                  <a:lnTo>
                    <a:pt x="1037606" y="159639"/>
                  </a:lnTo>
                  <a:lnTo>
                    <a:pt x="1037481" y="144907"/>
                  </a:lnTo>
                  <a:lnTo>
                    <a:pt x="1037462" y="129667"/>
                  </a:lnTo>
                  <a:close/>
                </a:path>
                <a:path w="1095375" h="207010">
                  <a:moveTo>
                    <a:pt x="980439" y="52832"/>
                  </a:moveTo>
                  <a:lnTo>
                    <a:pt x="940101" y="60896"/>
                  </a:lnTo>
                  <a:lnTo>
                    <a:pt x="915795" y="90721"/>
                  </a:lnTo>
                  <a:lnTo>
                    <a:pt x="913892" y="98171"/>
                  </a:lnTo>
                  <a:lnTo>
                    <a:pt x="938275" y="101600"/>
                  </a:lnTo>
                  <a:lnTo>
                    <a:pt x="940943" y="91059"/>
                  </a:lnTo>
                  <a:lnTo>
                    <a:pt x="945133" y="83820"/>
                  </a:lnTo>
                  <a:lnTo>
                    <a:pt x="976757" y="73533"/>
                  </a:lnTo>
                  <a:lnTo>
                    <a:pt x="1032425" y="73533"/>
                  </a:lnTo>
                  <a:lnTo>
                    <a:pt x="1032129" y="72898"/>
                  </a:lnTo>
                  <a:lnTo>
                    <a:pt x="1028343" y="68326"/>
                  </a:lnTo>
                  <a:lnTo>
                    <a:pt x="1024762" y="63881"/>
                  </a:lnTo>
                  <a:lnTo>
                    <a:pt x="1018920" y="60198"/>
                  </a:lnTo>
                  <a:lnTo>
                    <a:pt x="1011046" y="57277"/>
                  </a:lnTo>
                  <a:lnTo>
                    <a:pt x="1004710" y="55296"/>
                  </a:lnTo>
                  <a:lnTo>
                    <a:pt x="997505" y="53911"/>
                  </a:lnTo>
                  <a:lnTo>
                    <a:pt x="989419" y="53097"/>
                  </a:lnTo>
                  <a:lnTo>
                    <a:pt x="980439" y="52832"/>
                  </a:lnTo>
                  <a:close/>
                </a:path>
                <a:path w="1095375" h="207010">
                  <a:moveTo>
                    <a:pt x="1094867" y="0"/>
                  </a:moveTo>
                  <a:lnTo>
                    <a:pt x="1069847" y="0"/>
                  </a:lnTo>
                  <a:lnTo>
                    <a:pt x="1069847" y="203581"/>
                  </a:lnTo>
                  <a:lnTo>
                    <a:pt x="1094867" y="203581"/>
                  </a:lnTo>
                  <a:lnTo>
                    <a:pt x="1094867" y="0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751454" y="5600788"/>
              <a:ext cx="1222883" cy="266979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2495550" y="4498720"/>
            <a:ext cx="1711325" cy="137541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16510" algn="ctr">
              <a:lnSpc>
                <a:spcPts val="2640"/>
              </a:lnSpc>
              <a:spcBef>
                <a:spcPts val="229"/>
              </a:spcBef>
            </a:pPr>
            <a:r>
              <a:rPr sz="2250" spc="-20" dirty="0">
                <a:solidFill>
                  <a:srgbClr val="FFFFFF"/>
                </a:solidFill>
                <a:latin typeface="Arial"/>
                <a:cs typeface="Arial"/>
              </a:rPr>
              <a:t>Knowledge </a:t>
            </a:r>
            <a:r>
              <a:rPr sz="22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35" dirty="0">
                <a:solidFill>
                  <a:srgbClr val="FFFFFF"/>
                </a:solidFill>
                <a:latin typeface="Arial"/>
                <a:cs typeface="Arial"/>
              </a:rPr>
              <a:t>Transfer</a:t>
            </a:r>
            <a:r>
              <a:rPr sz="22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15" dirty="0">
                <a:solidFill>
                  <a:srgbClr val="FFFFFF"/>
                </a:solidFill>
                <a:latin typeface="Arial"/>
                <a:cs typeface="Arial"/>
              </a:rPr>
              <a:t>(e.g. </a:t>
            </a:r>
            <a:r>
              <a:rPr sz="2250" spc="-6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10" dirty="0">
                <a:solidFill>
                  <a:srgbClr val="FFFFFF"/>
                </a:solidFill>
                <a:latin typeface="Arial"/>
                <a:cs typeface="Arial"/>
              </a:rPr>
              <a:t>technical 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15" dirty="0">
                <a:solidFill>
                  <a:srgbClr val="FFFFFF"/>
                </a:solidFill>
                <a:latin typeface="Arial"/>
                <a:cs typeface="Arial"/>
              </a:rPr>
              <a:t>datapack)</a:t>
            </a:r>
            <a:endParaRPr sz="225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1391919" y="1635760"/>
            <a:ext cx="2286000" cy="2296160"/>
            <a:chOff x="1391919" y="1635760"/>
            <a:chExt cx="2286000" cy="2296160"/>
          </a:xfrm>
        </p:grpSpPr>
        <p:pic>
          <p:nvPicPr>
            <p:cNvPr id="35" name="object 3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91919" y="1635760"/>
              <a:ext cx="2286000" cy="229616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88210" y="2190877"/>
              <a:ext cx="1633727" cy="21043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55181" y="2526157"/>
              <a:ext cx="1490684" cy="21183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711833" y="2861436"/>
              <a:ext cx="1568450" cy="602615"/>
            </a:xfrm>
            <a:custGeom>
              <a:avLst/>
              <a:gdLst/>
              <a:ahLst/>
              <a:cxnLst/>
              <a:rect l="l" t="t" r="r" b="b"/>
              <a:pathLst>
                <a:path w="1568450" h="602614">
                  <a:moveTo>
                    <a:pt x="138176" y="466471"/>
                  </a:moveTo>
                  <a:lnTo>
                    <a:pt x="136956" y="449884"/>
                  </a:lnTo>
                  <a:lnTo>
                    <a:pt x="133324" y="435165"/>
                  </a:lnTo>
                  <a:lnTo>
                    <a:pt x="127292" y="422363"/>
                  </a:lnTo>
                  <a:lnTo>
                    <a:pt x="119456" y="412242"/>
                  </a:lnTo>
                  <a:lnTo>
                    <a:pt x="118872" y="411480"/>
                  </a:lnTo>
                  <a:lnTo>
                    <a:pt x="112458" y="406095"/>
                  </a:lnTo>
                  <a:lnTo>
                    <a:pt x="112458" y="468630"/>
                  </a:lnTo>
                  <a:lnTo>
                    <a:pt x="111734" y="481317"/>
                  </a:lnTo>
                  <a:lnTo>
                    <a:pt x="93497" y="517169"/>
                  </a:lnTo>
                  <a:lnTo>
                    <a:pt x="69088" y="525145"/>
                  </a:lnTo>
                  <a:lnTo>
                    <a:pt x="60121" y="524268"/>
                  </a:lnTo>
                  <a:lnTo>
                    <a:pt x="28714" y="493369"/>
                  </a:lnTo>
                  <a:lnTo>
                    <a:pt x="25654" y="468630"/>
                  </a:lnTo>
                  <a:lnTo>
                    <a:pt x="26416" y="455345"/>
                  </a:lnTo>
                  <a:lnTo>
                    <a:pt x="44564" y="420065"/>
                  </a:lnTo>
                  <a:lnTo>
                    <a:pt x="69088" y="412242"/>
                  </a:lnTo>
                  <a:lnTo>
                    <a:pt x="77939" y="413131"/>
                  </a:lnTo>
                  <a:lnTo>
                    <a:pt x="109385" y="443712"/>
                  </a:lnTo>
                  <a:lnTo>
                    <a:pt x="112458" y="468630"/>
                  </a:lnTo>
                  <a:lnTo>
                    <a:pt x="112458" y="406095"/>
                  </a:lnTo>
                  <a:lnTo>
                    <a:pt x="108483" y="402742"/>
                  </a:lnTo>
                  <a:lnTo>
                    <a:pt x="96735" y="396519"/>
                  </a:lnTo>
                  <a:lnTo>
                    <a:pt x="83616" y="392785"/>
                  </a:lnTo>
                  <a:lnTo>
                    <a:pt x="69088" y="391541"/>
                  </a:lnTo>
                  <a:lnTo>
                    <a:pt x="55968" y="392569"/>
                  </a:lnTo>
                  <a:lnTo>
                    <a:pt x="12750" y="419100"/>
                  </a:lnTo>
                  <a:lnTo>
                    <a:pt x="0" y="468630"/>
                  </a:lnTo>
                  <a:lnTo>
                    <a:pt x="1181" y="486206"/>
                  </a:lnTo>
                  <a:lnTo>
                    <a:pt x="19075" y="525818"/>
                  </a:lnTo>
                  <a:lnTo>
                    <a:pt x="54368" y="544487"/>
                  </a:lnTo>
                  <a:lnTo>
                    <a:pt x="69088" y="545719"/>
                  </a:lnTo>
                  <a:lnTo>
                    <a:pt x="78587" y="545160"/>
                  </a:lnTo>
                  <a:lnTo>
                    <a:pt x="119151" y="525780"/>
                  </a:lnTo>
                  <a:lnTo>
                    <a:pt x="119684" y="525145"/>
                  </a:lnTo>
                  <a:lnTo>
                    <a:pt x="124879" y="519023"/>
                  </a:lnTo>
                  <a:lnTo>
                    <a:pt x="129667" y="511302"/>
                  </a:lnTo>
                  <a:lnTo>
                    <a:pt x="133350" y="502373"/>
                  </a:lnTo>
                  <a:lnTo>
                    <a:pt x="136017" y="491934"/>
                  </a:lnTo>
                  <a:lnTo>
                    <a:pt x="137629" y="479983"/>
                  </a:lnTo>
                  <a:lnTo>
                    <a:pt x="138176" y="466471"/>
                  </a:lnTo>
                  <a:close/>
                </a:path>
                <a:path w="1568450" h="602614">
                  <a:moveTo>
                    <a:pt x="156210" y="0"/>
                  </a:moveTo>
                  <a:lnTo>
                    <a:pt x="138303" y="0"/>
                  </a:lnTo>
                  <a:lnTo>
                    <a:pt x="126098" y="17437"/>
                  </a:lnTo>
                  <a:lnTo>
                    <a:pt x="106807" y="52400"/>
                  </a:lnTo>
                  <a:lnTo>
                    <a:pt x="91694" y="100952"/>
                  </a:lnTo>
                  <a:lnTo>
                    <a:pt x="89027" y="133350"/>
                  </a:lnTo>
                  <a:lnTo>
                    <a:pt x="89903" y="151955"/>
                  </a:lnTo>
                  <a:lnTo>
                    <a:pt x="103251" y="205867"/>
                  </a:lnTo>
                  <a:lnTo>
                    <a:pt x="128333" y="253339"/>
                  </a:lnTo>
                  <a:lnTo>
                    <a:pt x="138303" y="266954"/>
                  </a:lnTo>
                  <a:lnTo>
                    <a:pt x="156210" y="266954"/>
                  </a:lnTo>
                  <a:lnTo>
                    <a:pt x="138036" y="233603"/>
                  </a:lnTo>
                  <a:lnTo>
                    <a:pt x="125056" y="200215"/>
                  </a:lnTo>
                  <a:lnTo>
                    <a:pt x="117271" y="166839"/>
                  </a:lnTo>
                  <a:lnTo>
                    <a:pt x="114681" y="133477"/>
                  </a:lnTo>
                  <a:lnTo>
                    <a:pt x="115049" y="120357"/>
                  </a:lnTo>
                  <a:lnTo>
                    <a:pt x="120650" y="81153"/>
                  </a:lnTo>
                  <a:lnTo>
                    <a:pt x="133985" y="41148"/>
                  </a:lnTo>
                  <a:lnTo>
                    <a:pt x="142278" y="24726"/>
                  </a:lnTo>
                  <a:lnTo>
                    <a:pt x="156210" y="0"/>
                  </a:lnTo>
                  <a:close/>
                </a:path>
                <a:path w="1568450" h="602614">
                  <a:moveTo>
                    <a:pt x="289674" y="467360"/>
                  </a:moveTo>
                  <a:lnTo>
                    <a:pt x="282321" y="428625"/>
                  </a:lnTo>
                  <a:lnTo>
                    <a:pt x="264160" y="404037"/>
                  </a:lnTo>
                  <a:lnTo>
                    <a:pt x="264160" y="467360"/>
                  </a:lnTo>
                  <a:lnTo>
                    <a:pt x="263410" y="481177"/>
                  </a:lnTo>
                  <a:lnTo>
                    <a:pt x="246062" y="517220"/>
                  </a:lnTo>
                  <a:lnTo>
                    <a:pt x="223774" y="525145"/>
                  </a:lnTo>
                  <a:lnTo>
                    <a:pt x="215861" y="524294"/>
                  </a:lnTo>
                  <a:lnTo>
                    <a:pt x="187147" y="494195"/>
                  </a:lnTo>
                  <a:lnTo>
                    <a:pt x="184277" y="469392"/>
                  </a:lnTo>
                  <a:lnTo>
                    <a:pt x="185039" y="456044"/>
                  </a:lnTo>
                  <a:lnTo>
                    <a:pt x="202946" y="419468"/>
                  </a:lnTo>
                  <a:lnTo>
                    <a:pt x="224917" y="411099"/>
                  </a:lnTo>
                  <a:lnTo>
                    <a:pt x="232651" y="411988"/>
                  </a:lnTo>
                  <a:lnTo>
                    <a:pt x="261277" y="442696"/>
                  </a:lnTo>
                  <a:lnTo>
                    <a:pt x="264160" y="467360"/>
                  </a:lnTo>
                  <a:lnTo>
                    <a:pt x="264160" y="404037"/>
                  </a:lnTo>
                  <a:lnTo>
                    <a:pt x="227203" y="391541"/>
                  </a:lnTo>
                  <a:lnTo>
                    <a:pt x="217551" y="391541"/>
                  </a:lnTo>
                  <a:lnTo>
                    <a:pt x="209423" y="393319"/>
                  </a:lnTo>
                  <a:lnTo>
                    <a:pt x="202692" y="397129"/>
                  </a:lnTo>
                  <a:lnTo>
                    <a:pt x="195834" y="400812"/>
                  </a:lnTo>
                  <a:lnTo>
                    <a:pt x="189839" y="406552"/>
                  </a:lnTo>
                  <a:lnTo>
                    <a:pt x="184404" y="414020"/>
                  </a:lnTo>
                  <a:lnTo>
                    <a:pt x="184404" y="394843"/>
                  </a:lnTo>
                  <a:lnTo>
                    <a:pt x="161671" y="394843"/>
                  </a:lnTo>
                  <a:lnTo>
                    <a:pt x="161671" y="598932"/>
                  </a:lnTo>
                  <a:lnTo>
                    <a:pt x="186690" y="598932"/>
                  </a:lnTo>
                  <a:lnTo>
                    <a:pt x="186690" y="527050"/>
                  </a:lnTo>
                  <a:lnTo>
                    <a:pt x="190881" y="532384"/>
                  </a:lnTo>
                  <a:lnTo>
                    <a:pt x="196342" y="536829"/>
                  </a:lnTo>
                  <a:lnTo>
                    <a:pt x="209550" y="543941"/>
                  </a:lnTo>
                  <a:lnTo>
                    <a:pt x="217043" y="545719"/>
                  </a:lnTo>
                  <a:lnTo>
                    <a:pt x="225425" y="545719"/>
                  </a:lnTo>
                  <a:lnTo>
                    <a:pt x="265264" y="530694"/>
                  </a:lnTo>
                  <a:lnTo>
                    <a:pt x="268871" y="527050"/>
                  </a:lnTo>
                  <a:lnTo>
                    <a:pt x="270764" y="525145"/>
                  </a:lnTo>
                  <a:lnTo>
                    <a:pt x="287667" y="489013"/>
                  </a:lnTo>
                  <a:lnTo>
                    <a:pt x="289179" y="478536"/>
                  </a:lnTo>
                  <a:lnTo>
                    <a:pt x="289674" y="467360"/>
                  </a:lnTo>
                  <a:close/>
                </a:path>
                <a:path w="1568450" h="602614">
                  <a:moveTo>
                    <a:pt x="309626" y="132969"/>
                  </a:moveTo>
                  <a:lnTo>
                    <a:pt x="308673" y="119126"/>
                  </a:lnTo>
                  <a:lnTo>
                    <a:pt x="308444" y="115785"/>
                  </a:lnTo>
                  <a:lnTo>
                    <a:pt x="304939" y="100609"/>
                  </a:lnTo>
                  <a:lnTo>
                    <a:pt x="299059" y="87452"/>
                  </a:lnTo>
                  <a:lnTo>
                    <a:pt x="291109" y="76708"/>
                  </a:lnTo>
                  <a:lnTo>
                    <a:pt x="290830" y="76327"/>
                  </a:lnTo>
                  <a:lnTo>
                    <a:pt x="283210" y="69634"/>
                  </a:lnTo>
                  <a:lnTo>
                    <a:pt x="283210" y="119126"/>
                  </a:lnTo>
                  <a:lnTo>
                    <a:pt x="200914" y="119126"/>
                  </a:lnTo>
                  <a:lnTo>
                    <a:pt x="220052" y="83248"/>
                  </a:lnTo>
                  <a:lnTo>
                    <a:pt x="242824" y="76708"/>
                  </a:lnTo>
                  <a:lnTo>
                    <a:pt x="251891" y="77622"/>
                  </a:lnTo>
                  <a:lnTo>
                    <a:pt x="281990" y="110388"/>
                  </a:lnTo>
                  <a:lnTo>
                    <a:pt x="283210" y="119126"/>
                  </a:lnTo>
                  <a:lnTo>
                    <a:pt x="283210" y="69634"/>
                  </a:lnTo>
                  <a:lnTo>
                    <a:pt x="280797" y="67513"/>
                  </a:lnTo>
                  <a:lnTo>
                    <a:pt x="269405" y="61252"/>
                  </a:lnTo>
                  <a:lnTo>
                    <a:pt x="256654" y="57505"/>
                  </a:lnTo>
                  <a:lnTo>
                    <a:pt x="242570" y="56261"/>
                  </a:lnTo>
                  <a:lnTo>
                    <a:pt x="227965" y="57556"/>
                  </a:lnTo>
                  <a:lnTo>
                    <a:pt x="192786" y="76708"/>
                  </a:lnTo>
                  <a:lnTo>
                    <a:pt x="174815" y="116954"/>
                  </a:lnTo>
                  <a:lnTo>
                    <a:pt x="173609" y="134493"/>
                  </a:lnTo>
                  <a:lnTo>
                    <a:pt x="174790" y="151498"/>
                  </a:lnTo>
                  <a:lnTo>
                    <a:pt x="192659" y="190500"/>
                  </a:lnTo>
                  <a:lnTo>
                    <a:pt x="228600" y="209181"/>
                  </a:lnTo>
                  <a:lnTo>
                    <a:pt x="243967" y="210439"/>
                  </a:lnTo>
                  <a:lnTo>
                    <a:pt x="256222" y="209664"/>
                  </a:lnTo>
                  <a:lnTo>
                    <a:pt x="293751" y="191020"/>
                  </a:lnTo>
                  <a:lnTo>
                    <a:pt x="294627" y="189865"/>
                  </a:lnTo>
                  <a:lnTo>
                    <a:pt x="300050" y="182854"/>
                  </a:lnTo>
                  <a:lnTo>
                    <a:pt x="305041" y="173405"/>
                  </a:lnTo>
                  <a:lnTo>
                    <a:pt x="308737" y="162687"/>
                  </a:lnTo>
                  <a:lnTo>
                    <a:pt x="282956" y="159512"/>
                  </a:lnTo>
                  <a:lnTo>
                    <a:pt x="279857" y="166903"/>
                  </a:lnTo>
                  <a:lnTo>
                    <a:pt x="276263" y="173215"/>
                  </a:lnTo>
                  <a:lnTo>
                    <a:pt x="272186" y="178473"/>
                  </a:lnTo>
                  <a:lnTo>
                    <a:pt x="267589" y="182626"/>
                  </a:lnTo>
                  <a:lnTo>
                    <a:pt x="261112" y="187452"/>
                  </a:lnTo>
                  <a:lnTo>
                    <a:pt x="253238" y="189865"/>
                  </a:lnTo>
                  <a:lnTo>
                    <a:pt x="244094" y="189865"/>
                  </a:lnTo>
                  <a:lnTo>
                    <a:pt x="207721" y="169748"/>
                  </a:lnTo>
                  <a:lnTo>
                    <a:pt x="199517" y="139700"/>
                  </a:lnTo>
                  <a:lnTo>
                    <a:pt x="309499" y="139700"/>
                  </a:lnTo>
                  <a:lnTo>
                    <a:pt x="309626" y="132969"/>
                  </a:lnTo>
                  <a:close/>
                </a:path>
                <a:path w="1568450" h="602614">
                  <a:moveTo>
                    <a:pt x="369951" y="178562"/>
                  </a:moveTo>
                  <a:lnTo>
                    <a:pt x="341503" y="178562"/>
                  </a:lnTo>
                  <a:lnTo>
                    <a:pt x="341503" y="207010"/>
                  </a:lnTo>
                  <a:lnTo>
                    <a:pt x="369951" y="207010"/>
                  </a:lnTo>
                  <a:lnTo>
                    <a:pt x="369951" y="178562"/>
                  </a:lnTo>
                  <a:close/>
                </a:path>
                <a:path w="1568450" h="602614">
                  <a:moveTo>
                    <a:pt x="436753" y="490474"/>
                  </a:moveTo>
                  <a:lnTo>
                    <a:pt x="408025" y="462064"/>
                  </a:lnTo>
                  <a:lnTo>
                    <a:pt x="364998" y="449580"/>
                  </a:lnTo>
                  <a:lnTo>
                    <a:pt x="357632" y="447421"/>
                  </a:lnTo>
                  <a:lnTo>
                    <a:pt x="355219" y="446532"/>
                  </a:lnTo>
                  <a:lnTo>
                    <a:pt x="350774" y="444754"/>
                  </a:lnTo>
                  <a:lnTo>
                    <a:pt x="347599" y="442468"/>
                  </a:lnTo>
                  <a:lnTo>
                    <a:pt x="345567" y="439801"/>
                  </a:lnTo>
                  <a:lnTo>
                    <a:pt x="343535" y="437261"/>
                  </a:lnTo>
                  <a:lnTo>
                    <a:pt x="342519" y="434340"/>
                  </a:lnTo>
                  <a:lnTo>
                    <a:pt x="342519" y="425958"/>
                  </a:lnTo>
                  <a:lnTo>
                    <a:pt x="345059" y="421513"/>
                  </a:lnTo>
                  <a:lnTo>
                    <a:pt x="349885" y="417703"/>
                  </a:lnTo>
                  <a:lnTo>
                    <a:pt x="354838" y="413893"/>
                  </a:lnTo>
                  <a:lnTo>
                    <a:pt x="362966" y="411988"/>
                  </a:lnTo>
                  <a:lnTo>
                    <a:pt x="384175" y="411988"/>
                  </a:lnTo>
                  <a:lnTo>
                    <a:pt x="391795" y="414147"/>
                  </a:lnTo>
                  <a:lnTo>
                    <a:pt x="402336" y="422656"/>
                  </a:lnTo>
                  <a:lnTo>
                    <a:pt x="405638" y="428625"/>
                  </a:lnTo>
                  <a:lnTo>
                    <a:pt x="406781" y="436245"/>
                  </a:lnTo>
                  <a:lnTo>
                    <a:pt x="431165" y="432943"/>
                  </a:lnTo>
                  <a:lnTo>
                    <a:pt x="429641" y="423291"/>
                  </a:lnTo>
                  <a:lnTo>
                    <a:pt x="426720" y="415671"/>
                  </a:lnTo>
                  <a:lnTo>
                    <a:pt x="423951" y="411988"/>
                  </a:lnTo>
                  <a:lnTo>
                    <a:pt x="422529" y="410083"/>
                  </a:lnTo>
                  <a:lnTo>
                    <a:pt x="381139" y="391858"/>
                  </a:lnTo>
                  <a:lnTo>
                    <a:pt x="372745" y="391541"/>
                  </a:lnTo>
                  <a:lnTo>
                    <a:pt x="364998" y="391541"/>
                  </a:lnTo>
                  <a:lnTo>
                    <a:pt x="357759" y="392430"/>
                  </a:lnTo>
                  <a:lnTo>
                    <a:pt x="344424" y="396494"/>
                  </a:lnTo>
                  <a:lnTo>
                    <a:pt x="339090" y="398907"/>
                  </a:lnTo>
                  <a:lnTo>
                    <a:pt x="335153" y="401828"/>
                  </a:lnTo>
                  <a:lnTo>
                    <a:pt x="329946" y="405511"/>
                  </a:lnTo>
                  <a:lnTo>
                    <a:pt x="325882" y="410083"/>
                  </a:lnTo>
                  <a:lnTo>
                    <a:pt x="322834" y="415671"/>
                  </a:lnTo>
                  <a:lnTo>
                    <a:pt x="319913" y="421386"/>
                  </a:lnTo>
                  <a:lnTo>
                    <a:pt x="318389" y="427482"/>
                  </a:lnTo>
                  <a:lnTo>
                    <a:pt x="318389" y="441198"/>
                  </a:lnTo>
                  <a:lnTo>
                    <a:pt x="346354" y="470484"/>
                  </a:lnTo>
                  <a:lnTo>
                    <a:pt x="387324" y="482269"/>
                  </a:lnTo>
                  <a:lnTo>
                    <a:pt x="394690" y="484492"/>
                  </a:lnTo>
                  <a:lnTo>
                    <a:pt x="400126" y="486511"/>
                  </a:lnTo>
                  <a:lnTo>
                    <a:pt x="403606" y="488315"/>
                  </a:lnTo>
                  <a:lnTo>
                    <a:pt x="408559" y="491490"/>
                  </a:lnTo>
                  <a:lnTo>
                    <a:pt x="410972" y="495935"/>
                  </a:lnTo>
                  <a:lnTo>
                    <a:pt x="410972" y="508000"/>
                  </a:lnTo>
                  <a:lnTo>
                    <a:pt x="377190" y="525145"/>
                  </a:lnTo>
                  <a:lnTo>
                    <a:pt x="369087" y="524649"/>
                  </a:lnTo>
                  <a:lnTo>
                    <a:pt x="338963" y="494411"/>
                  </a:lnTo>
                  <a:lnTo>
                    <a:pt x="314198" y="498348"/>
                  </a:lnTo>
                  <a:lnTo>
                    <a:pt x="333502" y="533781"/>
                  </a:lnTo>
                  <a:lnTo>
                    <a:pt x="377317" y="545719"/>
                  </a:lnTo>
                  <a:lnTo>
                    <a:pt x="385749" y="545338"/>
                  </a:lnTo>
                  <a:lnTo>
                    <a:pt x="425361" y="527812"/>
                  </a:lnTo>
                  <a:lnTo>
                    <a:pt x="427418" y="525145"/>
                  </a:lnTo>
                  <a:lnTo>
                    <a:pt x="429387" y="522605"/>
                  </a:lnTo>
                  <a:lnTo>
                    <a:pt x="434340" y="515239"/>
                  </a:lnTo>
                  <a:lnTo>
                    <a:pt x="436689" y="507542"/>
                  </a:lnTo>
                  <a:lnTo>
                    <a:pt x="436753" y="490474"/>
                  </a:lnTo>
                  <a:close/>
                </a:path>
                <a:path w="1568450" h="602614">
                  <a:moveTo>
                    <a:pt x="536067" y="59563"/>
                  </a:moveTo>
                  <a:lnTo>
                    <a:pt x="513080" y="59563"/>
                  </a:lnTo>
                  <a:lnTo>
                    <a:pt x="513080" y="77343"/>
                  </a:lnTo>
                  <a:lnTo>
                    <a:pt x="512699" y="76962"/>
                  </a:lnTo>
                  <a:lnTo>
                    <a:pt x="512648" y="130683"/>
                  </a:lnTo>
                  <a:lnTo>
                    <a:pt x="512635" y="132461"/>
                  </a:lnTo>
                  <a:lnTo>
                    <a:pt x="501142" y="173101"/>
                  </a:lnTo>
                  <a:lnTo>
                    <a:pt x="472186" y="186309"/>
                  </a:lnTo>
                  <a:lnTo>
                    <a:pt x="463867" y="185483"/>
                  </a:lnTo>
                  <a:lnTo>
                    <a:pt x="434670" y="155740"/>
                  </a:lnTo>
                  <a:lnTo>
                    <a:pt x="431800" y="130683"/>
                  </a:lnTo>
                  <a:lnTo>
                    <a:pt x="432511" y="118160"/>
                  </a:lnTo>
                  <a:lnTo>
                    <a:pt x="456349" y="80314"/>
                  </a:lnTo>
                  <a:lnTo>
                    <a:pt x="471805" y="76962"/>
                  </a:lnTo>
                  <a:lnTo>
                    <a:pt x="479971" y="77825"/>
                  </a:lnTo>
                  <a:lnTo>
                    <a:pt x="509727" y="107734"/>
                  </a:lnTo>
                  <a:lnTo>
                    <a:pt x="512648" y="130683"/>
                  </a:lnTo>
                  <a:lnTo>
                    <a:pt x="512648" y="76911"/>
                  </a:lnTo>
                  <a:lnTo>
                    <a:pt x="504024" y="68110"/>
                  </a:lnTo>
                  <a:lnTo>
                    <a:pt x="493839" y="61518"/>
                  </a:lnTo>
                  <a:lnTo>
                    <a:pt x="482498" y="57581"/>
                  </a:lnTo>
                  <a:lnTo>
                    <a:pt x="470027" y="56261"/>
                  </a:lnTo>
                  <a:lnTo>
                    <a:pt x="460527" y="56870"/>
                  </a:lnTo>
                  <a:lnTo>
                    <a:pt x="423100" y="77698"/>
                  </a:lnTo>
                  <a:lnTo>
                    <a:pt x="406488" y="122110"/>
                  </a:lnTo>
                  <a:lnTo>
                    <a:pt x="406019" y="132461"/>
                  </a:lnTo>
                  <a:lnTo>
                    <a:pt x="407060" y="147256"/>
                  </a:lnTo>
                  <a:lnTo>
                    <a:pt x="422783" y="185166"/>
                  </a:lnTo>
                  <a:lnTo>
                    <a:pt x="455460" y="205651"/>
                  </a:lnTo>
                  <a:lnTo>
                    <a:pt x="469773" y="207010"/>
                  </a:lnTo>
                  <a:lnTo>
                    <a:pt x="481533" y="205816"/>
                  </a:lnTo>
                  <a:lnTo>
                    <a:pt x="492264" y="202222"/>
                  </a:lnTo>
                  <a:lnTo>
                    <a:pt x="501967" y="196189"/>
                  </a:lnTo>
                  <a:lnTo>
                    <a:pt x="510667" y="187706"/>
                  </a:lnTo>
                  <a:lnTo>
                    <a:pt x="510628" y="196189"/>
                  </a:lnTo>
                  <a:lnTo>
                    <a:pt x="502412" y="234696"/>
                  </a:lnTo>
                  <a:lnTo>
                    <a:pt x="469265" y="246253"/>
                  </a:lnTo>
                  <a:lnTo>
                    <a:pt x="461606" y="245833"/>
                  </a:lnTo>
                  <a:lnTo>
                    <a:pt x="435356" y="222885"/>
                  </a:lnTo>
                  <a:lnTo>
                    <a:pt x="411099" y="219329"/>
                  </a:lnTo>
                  <a:lnTo>
                    <a:pt x="426720" y="255016"/>
                  </a:lnTo>
                  <a:lnTo>
                    <a:pt x="469392" y="266954"/>
                  </a:lnTo>
                  <a:lnTo>
                    <a:pt x="480085" y="266433"/>
                  </a:lnTo>
                  <a:lnTo>
                    <a:pt x="520014" y="248729"/>
                  </a:lnTo>
                  <a:lnTo>
                    <a:pt x="522071" y="246253"/>
                  </a:lnTo>
                  <a:lnTo>
                    <a:pt x="525043" y="242684"/>
                  </a:lnTo>
                  <a:lnTo>
                    <a:pt x="535635" y="203060"/>
                  </a:lnTo>
                  <a:lnTo>
                    <a:pt x="536067" y="186309"/>
                  </a:lnTo>
                  <a:lnTo>
                    <a:pt x="536067" y="77343"/>
                  </a:lnTo>
                  <a:lnTo>
                    <a:pt x="536067" y="59563"/>
                  </a:lnTo>
                  <a:close/>
                </a:path>
                <a:path w="1568450" h="602614">
                  <a:moveTo>
                    <a:pt x="583057" y="394843"/>
                  </a:moveTo>
                  <a:lnTo>
                    <a:pt x="558038" y="394843"/>
                  </a:lnTo>
                  <a:lnTo>
                    <a:pt x="558038" y="542290"/>
                  </a:lnTo>
                  <a:lnTo>
                    <a:pt x="583057" y="542290"/>
                  </a:lnTo>
                  <a:lnTo>
                    <a:pt x="583057" y="394843"/>
                  </a:lnTo>
                  <a:close/>
                </a:path>
                <a:path w="1568450" h="602614">
                  <a:moveTo>
                    <a:pt x="583057" y="338709"/>
                  </a:moveTo>
                  <a:lnTo>
                    <a:pt x="558038" y="338709"/>
                  </a:lnTo>
                  <a:lnTo>
                    <a:pt x="558038" y="367411"/>
                  </a:lnTo>
                  <a:lnTo>
                    <a:pt x="583057" y="367411"/>
                  </a:lnTo>
                  <a:lnTo>
                    <a:pt x="583057" y="338709"/>
                  </a:lnTo>
                  <a:close/>
                </a:path>
                <a:path w="1568450" h="602614">
                  <a:moveTo>
                    <a:pt x="613791" y="178562"/>
                  </a:moveTo>
                  <a:lnTo>
                    <a:pt x="585343" y="178562"/>
                  </a:lnTo>
                  <a:lnTo>
                    <a:pt x="585343" y="207010"/>
                  </a:lnTo>
                  <a:lnTo>
                    <a:pt x="613791" y="207010"/>
                  </a:lnTo>
                  <a:lnTo>
                    <a:pt x="613791" y="178562"/>
                  </a:lnTo>
                  <a:close/>
                </a:path>
                <a:path w="1568450" h="602614">
                  <a:moveTo>
                    <a:pt x="738759" y="440055"/>
                  </a:moveTo>
                  <a:lnTo>
                    <a:pt x="732663" y="413131"/>
                  </a:lnTo>
                  <a:lnTo>
                    <a:pt x="729615" y="408813"/>
                  </a:lnTo>
                  <a:lnTo>
                    <a:pt x="725805" y="403606"/>
                  </a:lnTo>
                  <a:lnTo>
                    <a:pt x="720217" y="399415"/>
                  </a:lnTo>
                  <a:lnTo>
                    <a:pt x="705358" y="393065"/>
                  </a:lnTo>
                  <a:lnTo>
                    <a:pt x="697230" y="391541"/>
                  </a:lnTo>
                  <a:lnTo>
                    <a:pt x="688340" y="391541"/>
                  </a:lnTo>
                  <a:lnTo>
                    <a:pt x="673887" y="393052"/>
                  </a:lnTo>
                  <a:lnTo>
                    <a:pt x="661225" y="397573"/>
                  </a:lnTo>
                  <a:lnTo>
                    <a:pt x="650367" y="405155"/>
                  </a:lnTo>
                  <a:lnTo>
                    <a:pt x="641350" y="415798"/>
                  </a:lnTo>
                  <a:lnTo>
                    <a:pt x="641350" y="394843"/>
                  </a:lnTo>
                  <a:lnTo>
                    <a:pt x="618871" y="394843"/>
                  </a:lnTo>
                  <a:lnTo>
                    <a:pt x="618871" y="542290"/>
                  </a:lnTo>
                  <a:lnTo>
                    <a:pt x="643890" y="542290"/>
                  </a:lnTo>
                  <a:lnTo>
                    <a:pt x="643890" y="461772"/>
                  </a:lnTo>
                  <a:lnTo>
                    <a:pt x="644601" y="448729"/>
                  </a:lnTo>
                  <a:lnTo>
                    <a:pt x="667893" y="415798"/>
                  </a:lnTo>
                  <a:lnTo>
                    <a:pt x="683006" y="413131"/>
                  </a:lnTo>
                  <a:lnTo>
                    <a:pt x="689737" y="413131"/>
                  </a:lnTo>
                  <a:lnTo>
                    <a:pt x="695452" y="414655"/>
                  </a:lnTo>
                  <a:lnTo>
                    <a:pt x="700405" y="417703"/>
                  </a:lnTo>
                  <a:lnTo>
                    <a:pt x="705358" y="420624"/>
                  </a:lnTo>
                  <a:lnTo>
                    <a:pt x="708914" y="424688"/>
                  </a:lnTo>
                  <a:lnTo>
                    <a:pt x="712724" y="434848"/>
                  </a:lnTo>
                  <a:lnTo>
                    <a:pt x="713740" y="442468"/>
                  </a:lnTo>
                  <a:lnTo>
                    <a:pt x="713740" y="542290"/>
                  </a:lnTo>
                  <a:lnTo>
                    <a:pt x="738759" y="542290"/>
                  </a:lnTo>
                  <a:lnTo>
                    <a:pt x="738759" y="440055"/>
                  </a:lnTo>
                  <a:close/>
                </a:path>
                <a:path w="1568450" h="602614">
                  <a:moveTo>
                    <a:pt x="839597" y="542036"/>
                  </a:moveTo>
                  <a:lnTo>
                    <a:pt x="836193" y="520954"/>
                  </a:lnTo>
                  <a:lnTo>
                    <a:pt x="836041" y="519938"/>
                  </a:lnTo>
                  <a:lnTo>
                    <a:pt x="831469" y="520573"/>
                  </a:lnTo>
                  <a:lnTo>
                    <a:pt x="827786" y="520954"/>
                  </a:lnTo>
                  <a:lnTo>
                    <a:pt x="821309" y="520954"/>
                  </a:lnTo>
                  <a:lnTo>
                    <a:pt x="812165" y="514223"/>
                  </a:lnTo>
                  <a:lnTo>
                    <a:pt x="811276" y="512191"/>
                  </a:lnTo>
                  <a:lnTo>
                    <a:pt x="810895" y="507619"/>
                  </a:lnTo>
                  <a:lnTo>
                    <a:pt x="810895" y="414274"/>
                  </a:lnTo>
                  <a:lnTo>
                    <a:pt x="836041" y="414274"/>
                  </a:lnTo>
                  <a:lnTo>
                    <a:pt x="836041" y="394843"/>
                  </a:lnTo>
                  <a:lnTo>
                    <a:pt x="810895" y="394843"/>
                  </a:lnTo>
                  <a:lnTo>
                    <a:pt x="810895" y="343281"/>
                  </a:lnTo>
                  <a:lnTo>
                    <a:pt x="786003" y="358267"/>
                  </a:lnTo>
                  <a:lnTo>
                    <a:pt x="786003" y="394843"/>
                  </a:lnTo>
                  <a:lnTo>
                    <a:pt x="767715" y="394843"/>
                  </a:lnTo>
                  <a:lnTo>
                    <a:pt x="767715" y="414274"/>
                  </a:lnTo>
                  <a:lnTo>
                    <a:pt x="786003" y="414274"/>
                  </a:lnTo>
                  <a:lnTo>
                    <a:pt x="786003" y="499110"/>
                  </a:lnTo>
                  <a:lnTo>
                    <a:pt x="786193" y="509397"/>
                  </a:lnTo>
                  <a:lnTo>
                    <a:pt x="804672" y="542798"/>
                  </a:lnTo>
                  <a:lnTo>
                    <a:pt x="811657" y="544322"/>
                  </a:lnTo>
                  <a:lnTo>
                    <a:pt x="826262" y="544322"/>
                  </a:lnTo>
                  <a:lnTo>
                    <a:pt x="832612" y="543560"/>
                  </a:lnTo>
                  <a:lnTo>
                    <a:pt x="839597" y="542036"/>
                  </a:lnTo>
                  <a:close/>
                </a:path>
                <a:path w="1568450" h="602614">
                  <a:moveTo>
                    <a:pt x="886714" y="149606"/>
                  </a:moveTo>
                  <a:lnTo>
                    <a:pt x="867473" y="109143"/>
                  </a:lnTo>
                  <a:lnTo>
                    <a:pt x="822071" y="90474"/>
                  </a:lnTo>
                  <a:lnTo>
                    <a:pt x="806932" y="86868"/>
                  </a:lnTo>
                  <a:lnTo>
                    <a:pt x="792060" y="83185"/>
                  </a:lnTo>
                  <a:lnTo>
                    <a:pt x="758444" y="61595"/>
                  </a:lnTo>
                  <a:lnTo>
                    <a:pt x="758456" y="45808"/>
                  </a:lnTo>
                  <a:lnTo>
                    <a:pt x="793800" y="24307"/>
                  </a:lnTo>
                  <a:lnTo>
                    <a:pt x="805180" y="23749"/>
                  </a:lnTo>
                  <a:lnTo>
                    <a:pt x="816190" y="24371"/>
                  </a:lnTo>
                  <a:lnTo>
                    <a:pt x="850277" y="45847"/>
                  </a:lnTo>
                  <a:lnTo>
                    <a:pt x="854837" y="62738"/>
                  </a:lnTo>
                  <a:lnTo>
                    <a:pt x="880618" y="60833"/>
                  </a:lnTo>
                  <a:lnTo>
                    <a:pt x="866775" y="23749"/>
                  </a:lnTo>
                  <a:lnTo>
                    <a:pt x="825373" y="1816"/>
                  </a:lnTo>
                  <a:lnTo>
                    <a:pt x="804037" y="0"/>
                  </a:lnTo>
                  <a:lnTo>
                    <a:pt x="794029" y="431"/>
                  </a:lnTo>
                  <a:lnTo>
                    <a:pt x="751928" y="15468"/>
                  </a:lnTo>
                  <a:lnTo>
                    <a:pt x="732955" y="48552"/>
                  </a:lnTo>
                  <a:lnTo>
                    <a:pt x="732409" y="56134"/>
                  </a:lnTo>
                  <a:lnTo>
                    <a:pt x="732853" y="62941"/>
                  </a:lnTo>
                  <a:lnTo>
                    <a:pt x="754494" y="96304"/>
                  </a:lnTo>
                  <a:lnTo>
                    <a:pt x="813384" y="116230"/>
                  </a:lnTo>
                  <a:lnTo>
                    <a:pt x="823722" y="118960"/>
                  </a:lnTo>
                  <a:lnTo>
                    <a:pt x="858901" y="139827"/>
                  </a:lnTo>
                  <a:lnTo>
                    <a:pt x="860806" y="145415"/>
                  </a:lnTo>
                  <a:lnTo>
                    <a:pt x="860806" y="158115"/>
                  </a:lnTo>
                  <a:lnTo>
                    <a:pt x="858901" y="163830"/>
                  </a:lnTo>
                  <a:lnTo>
                    <a:pt x="854964" y="169164"/>
                  </a:lnTo>
                  <a:lnTo>
                    <a:pt x="851154" y="174498"/>
                  </a:lnTo>
                  <a:lnTo>
                    <a:pt x="810260" y="186309"/>
                  </a:lnTo>
                  <a:lnTo>
                    <a:pt x="801725" y="185953"/>
                  </a:lnTo>
                  <a:lnTo>
                    <a:pt x="762215" y="169164"/>
                  </a:lnTo>
                  <a:lnTo>
                    <a:pt x="750062" y="139446"/>
                  </a:lnTo>
                  <a:lnTo>
                    <a:pt x="724662" y="141605"/>
                  </a:lnTo>
                  <a:lnTo>
                    <a:pt x="735838" y="178181"/>
                  </a:lnTo>
                  <a:lnTo>
                    <a:pt x="775055" y="206019"/>
                  </a:lnTo>
                  <a:lnTo>
                    <a:pt x="811403" y="210566"/>
                  </a:lnTo>
                  <a:lnTo>
                    <a:pt x="822083" y="210070"/>
                  </a:lnTo>
                  <a:lnTo>
                    <a:pt x="858875" y="198170"/>
                  </a:lnTo>
                  <a:lnTo>
                    <a:pt x="872769" y="186309"/>
                  </a:lnTo>
                  <a:lnTo>
                    <a:pt x="877443" y="180213"/>
                  </a:lnTo>
                  <a:lnTo>
                    <a:pt x="881507" y="172885"/>
                  </a:lnTo>
                  <a:lnTo>
                    <a:pt x="884402" y="165341"/>
                  </a:lnTo>
                  <a:lnTo>
                    <a:pt x="886129" y="157594"/>
                  </a:lnTo>
                  <a:lnTo>
                    <a:pt x="886714" y="149606"/>
                  </a:lnTo>
                  <a:close/>
                </a:path>
                <a:path w="1568450" h="602614">
                  <a:moveTo>
                    <a:pt x="990346" y="468249"/>
                  </a:moveTo>
                  <a:lnTo>
                    <a:pt x="989393" y="454406"/>
                  </a:lnTo>
                  <a:lnTo>
                    <a:pt x="989164" y="451065"/>
                  </a:lnTo>
                  <a:lnTo>
                    <a:pt x="985659" y="435889"/>
                  </a:lnTo>
                  <a:lnTo>
                    <a:pt x="979779" y="422732"/>
                  </a:lnTo>
                  <a:lnTo>
                    <a:pt x="971829" y="411988"/>
                  </a:lnTo>
                  <a:lnTo>
                    <a:pt x="971550" y="411607"/>
                  </a:lnTo>
                  <a:lnTo>
                    <a:pt x="963930" y="404914"/>
                  </a:lnTo>
                  <a:lnTo>
                    <a:pt x="963930" y="454406"/>
                  </a:lnTo>
                  <a:lnTo>
                    <a:pt x="881634" y="454406"/>
                  </a:lnTo>
                  <a:lnTo>
                    <a:pt x="900772" y="418528"/>
                  </a:lnTo>
                  <a:lnTo>
                    <a:pt x="923544" y="411988"/>
                  </a:lnTo>
                  <a:lnTo>
                    <a:pt x="932611" y="412902"/>
                  </a:lnTo>
                  <a:lnTo>
                    <a:pt x="962710" y="445668"/>
                  </a:lnTo>
                  <a:lnTo>
                    <a:pt x="963930" y="454406"/>
                  </a:lnTo>
                  <a:lnTo>
                    <a:pt x="963930" y="404914"/>
                  </a:lnTo>
                  <a:lnTo>
                    <a:pt x="961517" y="402793"/>
                  </a:lnTo>
                  <a:lnTo>
                    <a:pt x="950125" y="396532"/>
                  </a:lnTo>
                  <a:lnTo>
                    <a:pt x="937374" y="392785"/>
                  </a:lnTo>
                  <a:lnTo>
                    <a:pt x="923290" y="391541"/>
                  </a:lnTo>
                  <a:lnTo>
                    <a:pt x="908685" y="392836"/>
                  </a:lnTo>
                  <a:lnTo>
                    <a:pt x="873506" y="411988"/>
                  </a:lnTo>
                  <a:lnTo>
                    <a:pt x="855535" y="452234"/>
                  </a:lnTo>
                  <a:lnTo>
                    <a:pt x="854329" y="469773"/>
                  </a:lnTo>
                  <a:lnTo>
                    <a:pt x="855510" y="486778"/>
                  </a:lnTo>
                  <a:lnTo>
                    <a:pt x="873379" y="525780"/>
                  </a:lnTo>
                  <a:lnTo>
                    <a:pt x="909320" y="544461"/>
                  </a:lnTo>
                  <a:lnTo>
                    <a:pt x="924687" y="545719"/>
                  </a:lnTo>
                  <a:lnTo>
                    <a:pt x="936942" y="544944"/>
                  </a:lnTo>
                  <a:lnTo>
                    <a:pt x="974471" y="526300"/>
                  </a:lnTo>
                  <a:lnTo>
                    <a:pt x="975347" y="525145"/>
                  </a:lnTo>
                  <a:lnTo>
                    <a:pt x="980770" y="518134"/>
                  </a:lnTo>
                  <a:lnTo>
                    <a:pt x="985761" y="508685"/>
                  </a:lnTo>
                  <a:lnTo>
                    <a:pt x="989457" y="497967"/>
                  </a:lnTo>
                  <a:lnTo>
                    <a:pt x="963676" y="494792"/>
                  </a:lnTo>
                  <a:lnTo>
                    <a:pt x="960577" y="502183"/>
                  </a:lnTo>
                  <a:lnTo>
                    <a:pt x="956983" y="508495"/>
                  </a:lnTo>
                  <a:lnTo>
                    <a:pt x="952906" y="513753"/>
                  </a:lnTo>
                  <a:lnTo>
                    <a:pt x="948309" y="517906"/>
                  </a:lnTo>
                  <a:lnTo>
                    <a:pt x="941832" y="522732"/>
                  </a:lnTo>
                  <a:lnTo>
                    <a:pt x="933958" y="525145"/>
                  </a:lnTo>
                  <a:lnTo>
                    <a:pt x="924814" y="525145"/>
                  </a:lnTo>
                  <a:lnTo>
                    <a:pt x="888441" y="505028"/>
                  </a:lnTo>
                  <a:lnTo>
                    <a:pt x="880237" y="474980"/>
                  </a:lnTo>
                  <a:lnTo>
                    <a:pt x="990219" y="474980"/>
                  </a:lnTo>
                  <a:lnTo>
                    <a:pt x="990346" y="472059"/>
                  </a:lnTo>
                  <a:lnTo>
                    <a:pt x="990346" y="468249"/>
                  </a:lnTo>
                  <a:close/>
                </a:path>
                <a:path w="1568450" h="602614">
                  <a:moveTo>
                    <a:pt x="1094994" y="399542"/>
                  </a:moveTo>
                  <a:lnTo>
                    <a:pt x="1088453" y="396049"/>
                  </a:lnTo>
                  <a:lnTo>
                    <a:pt x="1082001" y="393547"/>
                  </a:lnTo>
                  <a:lnTo>
                    <a:pt x="1075588" y="392049"/>
                  </a:lnTo>
                  <a:lnTo>
                    <a:pt x="1069213" y="391541"/>
                  </a:lnTo>
                  <a:lnTo>
                    <a:pt x="1063371" y="391541"/>
                  </a:lnTo>
                  <a:lnTo>
                    <a:pt x="1037336" y="417195"/>
                  </a:lnTo>
                  <a:lnTo>
                    <a:pt x="1037336" y="394843"/>
                  </a:lnTo>
                  <a:lnTo>
                    <a:pt x="1014857" y="394843"/>
                  </a:lnTo>
                  <a:lnTo>
                    <a:pt x="1014857" y="542290"/>
                  </a:lnTo>
                  <a:lnTo>
                    <a:pt x="1039876" y="542290"/>
                  </a:lnTo>
                  <a:lnTo>
                    <a:pt x="1039876" y="465074"/>
                  </a:lnTo>
                  <a:lnTo>
                    <a:pt x="1040117" y="457339"/>
                  </a:lnTo>
                  <a:lnTo>
                    <a:pt x="1053338" y="422275"/>
                  </a:lnTo>
                  <a:lnTo>
                    <a:pt x="1057656" y="418973"/>
                  </a:lnTo>
                  <a:lnTo>
                    <a:pt x="1062609" y="417322"/>
                  </a:lnTo>
                  <a:lnTo>
                    <a:pt x="1074166" y="417322"/>
                  </a:lnTo>
                  <a:lnTo>
                    <a:pt x="1080262" y="419100"/>
                  </a:lnTo>
                  <a:lnTo>
                    <a:pt x="1086358" y="422783"/>
                  </a:lnTo>
                  <a:lnTo>
                    <a:pt x="1088377" y="417322"/>
                  </a:lnTo>
                  <a:lnTo>
                    <a:pt x="1088428" y="417195"/>
                  </a:lnTo>
                  <a:lnTo>
                    <a:pt x="1094994" y="399542"/>
                  </a:lnTo>
                  <a:close/>
                </a:path>
                <a:path w="1568450" h="602614">
                  <a:moveTo>
                    <a:pt x="1170178" y="3429"/>
                  </a:moveTo>
                  <a:lnTo>
                    <a:pt x="1143127" y="3429"/>
                  </a:lnTo>
                  <a:lnTo>
                    <a:pt x="1111123" y="134239"/>
                  </a:lnTo>
                  <a:lnTo>
                    <a:pt x="1108189" y="146443"/>
                  </a:lnTo>
                  <a:lnTo>
                    <a:pt x="1105535" y="157886"/>
                  </a:lnTo>
                  <a:lnTo>
                    <a:pt x="1103147" y="168592"/>
                  </a:lnTo>
                  <a:lnTo>
                    <a:pt x="1101090" y="178562"/>
                  </a:lnTo>
                  <a:lnTo>
                    <a:pt x="1098232" y="161417"/>
                  </a:lnTo>
                  <a:lnTo>
                    <a:pt x="1094625" y="143700"/>
                  </a:lnTo>
                  <a:lnTo>
                    <a:pt x="1090282" y="125412"/>
                  </a:lnTo>
                  <a:lnTo>
                    <a:pt x="1085215" y="106553"/>
                  </a:lnTo>
                  <a:lnTo>
                    <a:pt x="1062977" y="28067"/>
                  </a:lnTo>
                  <a:lnTo>
                    <a:pt x="1056005" y="3429"/>
                  </a:lnTo>
                  <a:lnTo>
                    <a:pt x="1023493" y="3429"/>
                  </a:lnTo>
                  <a:lnTo>
                    <a:pt x="984758" y="140970"/>
                  </a:lnTo>
                  <a:lnTo>
                    <a:pt x="983678" y="145186"/>
                  </a:lnTo>
                  <a:lnTo>
                    <a:pt x="980592" y="157886"/>
                  </a:lnTo>
                  <a:lnTo>
                    <a:pt x="975614" y="178562"/>
                  </a:lnTo>
                  <a:lnTo>
                    <a:pt x="973709" y="168236"/>
                  </a:lnTo>
                  <a:lnTo>
                    <a:pt x="971626" y="157835"/>
                  </a:lnTo>
                  <a:lnTo>
                    <a:pt x="969378" y="147383"/>
                  </a:lnTo>
                  <a:lnTo>
                    <a:pt x="966978" y="136906"/>
                  </a:lnTo>
                  <a:lnTo>
                    <a:pt x="935990" y="3429"/>
                  </a:lnTo>
                  <a:lnTo>
                    <a:pt x="908431" y="3429"/>
                  </a:lnTo>
                  <a:lnTo>
                    <a:pt x="962406" y="207010"/>
                  </a:lnTo>
                  <a:lnTo>
                    <a:pt x="989965" y="207010"/>
                  </a:lnTo>
                  <a:lnTo>
                    <a:pt x="997877" y="178562"/>
                  </a:lnTo>
                  <a:lnTo>
                    <a:pt x="1033145" y="51943"/>
                  </a:lnTo>
                  <a:lnTo>
                    <a:pt x="1034923" y="45339"/>
                  </a:lnTo>
                  <a:lnTo>
                    <a:pt x="1036955" y="37338"/>
                  </a:lnTo>
                  <a:lnTo>
                    <a:pt x="1039114" y="28067"/>
                  </a:lnTo>
                  <a:lnTo>
                    <a:pt x="1039749" y="30988"/>
                  </a:lnTo>
                  <a:lnTo>
                    <a:pt x="1041908" y="38989"/>
                  </a:lnTo>
                  <a:lnTo>
                    <a:pt x="1045464" y="51943"/>
                  </a:lnTo>
                  <a:lnTo>
                    <a:pt x="1088390" y="207010"/>
                  </a:lnTo>
                  <a:lnTo>
                    <a:pt x="1114425" y="207010"/>
                  </a:lnTo>
                  <a:lnTo>
                    <a:pt x="1122210" y="178562"/>
                  </a:lnTo>
                  <a:lnTo>
                    <a:pt x="1170178" y="3429"/>
                  </a:lnTo>
                  <a:close/>
                </a:path>
                <a:path w="1568450" h="602614">
                  <a:moveTo>
                    <a:pt x="1226439" y="440055"/>
                  </a:moveTo>
                  <a:lnTo>
                    <a:pt x="1220343" y="413131"/>
                  </a:lnTo>
                  <a:lnTo>
                    <a:pt x="1217295" y="408813"/>
                  </a:lnTo>
                  <a:lnTo>
                    <a:pt x="1213485" y="403606"/>
                  </a:lnTo>
                  <a:lnTo>
                    <a:pt x="1207897" y="399415"/>
                  </a:lnTo>
                  <a:lnTo>
                    <a:pt x="1193038" y="393065"/>
                  </a:lnTo>
                  <a:lnTo>
                    <a:pt x="1184910" y="391541"/>
                  </a:lnTo>
                  <a:lnTo>
                    <a:pt x="1176020" y="391541"/>
                  </a:lnTo>
                  <a:lnTo>
                    <a:pt x="1161567" y="393052"/>
                  </a:lnTo>
                  <a:lnTo>
                    <a:pt x="1148905" y="397573"/>
                  </a:lnTo>
                  <a:lnTo>
                    <a:pt x="1138047" y="405155"/>
                  </a:lnTo>
                  <a:lnTo>
                    <a:pt x="1129030" y="415798"/>
                  </a:lnTo>
                  <a:lnTo>
                    <a:pt x="1129030" y="394843"/>
                  </a:lnTo>
                  <a:lnTo>
                    <a:pt x="1106551" y="394843"/>
                  </a:lnTo>
                  <a:lnTo>
                    <a:pt x="1106551" y="542290"/>
                  </a:lnTo>
                  <a:lnTo>
                    <a:pt x="1131570" y="542290"/>
                  </a:lnTo>
                  <a:lnTo>
                    <a:pt x="1131570" y="461772"/>
                  </a:lnTo>
                  <a:lnTo>
                    <a:pt x="1132281" y="448729"/>
                  </a:lnTo>
                  <a:lnTo>
                    <a:pt x="1155573" y="415798"/>
                  </a:lnTo>
                  <a:lnTo>
                    <a:pt x="1170686" y="413131"/>
                  </a:lnTo>
                  <a:lnTo>
                    <a:pt x="1177417" y="413131"/>
                  </a:lnTo>
                  <a:lnTo>
                    <a:pt x="1183132" y="414655"/>
                  </a:lnTo>
                  <a:lnTo>
                    <a:pt x="1188085" y="417703"/>
                  </a:lnTo>
                  <a:lnTo>
                    <a:pt x="1193038" y="420624"/>
                  </a:lnTo>
                  <a:lnTo>
                    <a:pt x="1196594" y="424688"/>
                  </a:lnTo>
                  <a:lnTo>
                    <a:pt x="1200404" y="434848"/>
                  </a:lnTo>
                  <a:lnTo>
                    <a:pt x="1201420" y="442468"/>
                  </a:lnTo>
                  <a:lnTo>
                    <a:pt x="1201420" y="542290"/>
                  </a:lnTo>
                  <a:lnTo>
                    <a:pt x="1226439" y="542290"/>
                  </a:lnTo>
                  <a:lnTo>
                    <a:pt x="1226439" y="440055"/>
                  </a:lnTo>
                  <a:close/>
                </a:path>
                <a:path w="1568450" h="602614">
                  <a:moveTo>
                    <a:pt x="1242822" y="3429"/>
                  </a:moveTo>
                  <a:lnTo>
                    <a:pt x="1215898" y="3429"/>
                  </a:lnTo>
                  <a:lnTo>
                    <a:pt x="1215898" y="207010"/>
                  </a:lnTo>
                  <a:lnTo>
                    <a:pt x="1242822" y="207010"/>
                  </a:lnTo>
                  <a:lnTo>
                    <a:pt x="1242822" y="3429"/>
                  </a:lnTo>
                  <a:close/>
                </a:path>
                <a:path w="1568450" h="602614">
                  <a:moveTo>
                    <a:pt x="1396746" y="468249"/>
                  </a:moveTo>
                  <a:lnTo>
                    <a:pt x="1395793" y="454406"/>
                  </a:lnTo>
                  <a:lnTo>
                    <a:pt x="1395564" y="451065"/>
                  </a:lnTo>
                  <a:lnTo>
                    <a:pt x="1392059" y="435889"/>
                  </a:lnTo>
                  <a:lnTo>
                    <a:pt x="1386179" y="422732"/>
                  </a:lnTo>
                  <a:lnTo>
                    <a:pt x="1378229" y="411988"/>
                  </a:lnTo>
                  <a:lnTo>
                    <a:pt x="1377950" y="411607"/>
                  </a:lnTo>
                  <a:lnTo>
                    <a:pt x="1370330" y="404914"/>
                  </a:lnTo>
                  <a:lnTo>
                    <a:pt x="1370330" y="454406"/>
                  </a:lnTo>
                  <a:lnTo>
                    <a:pt x="1288034" y="454406"/>
                  </a:lnTo>
                  <a:lnTo>
                    <a:pt x="1307172" y="418528"/>
                  </a:lnTo>
                  <a:lnTo>
                    <a:pt x="1329944" y="411988"/>
                  </a:lnTo>
                  <a:lnTo>
                    <a:pt x="1339011" y="412902"/>
                  </a:lnTo>
                  <a:lnTo>
                    <a:pt x="1369110" y="445668"/>
                  </a:lnTo>
                  <a:lnTo>
                    <a:pt x="1370330" y="454406"/>
                  </a:lnTo>
                  <a:lnTo>
                    <a:pt x="1370330" y="404914"/>
                  </a:lnTo>
                  <a:lnTo>
                    <a:pt x="1367917" y="402793"/>
                  </a:lnTo>
                  <a:lnTo>
                    <a:pt x="1356525" y="396532"/>
                  </a:lnTo>
                  <a:lnTo>
                    <a:pt x="1343774" y="392785"/>
                  </a:lnTo>
                  <a:lnTo>
                    <a:pt x="1329690" y="391541"/>
                  </a:lnTo>
                  <a:lnTo>
                    <a:pt x="1315085" y="392836"/>
                  </a:lnTo>
                  <a:lnTo>
                    <a:pt x="1279906" y="411988"/>
                  </a:lnTo>
                  <a:lnTo>
                    <a:pt x="1261935" y="452234"/>
                  </a:lnTo>
                  <a:lnTo>
                    <a:pt x="1260729" y="469773"/>
                  </a:lnTo>
                  <a:lnTo>
                    <a:pt x="1261910" y="486778"/>
                  </a:lnTo>
                  <a:lnTo>
                    <a:pt x="1279779" y="525780"/>
                  </a:lnTo>
                  <a:lnTo>
                    <a:pt x="1315720" y="544461"/>
                  </a:lnTo>
                  <a:lnTo>
                    <a:pt x="1331087" y="545719"/>
                  </a:lnTo>
                  <a:lnTo>
                    <a:pt x="1343342" y="544944"/>
                  </a:lnTo>
                  <a:lnTo>
                    <a:pt x="1380871" y="526300"/>
                  </a:lnTo>
                  <a:lnTo>
                    <a:pt x="1381747" y="525145"/>
                  </a:lnTo>
                  <a:lnTo>
                    <a:pt x="1387170" y="518134"/>
                  </a:lnTo>
                  <a:lnTo>
                    <a:pt x="1392161" y="508685"/>
                  </a:lnTo>
                  <a:lnTo>
                    <a:pt x="1395857" y="497967"/>
                  </a:lnTo>
                  <a:lnTo>
                    <a:pt x="1370076" y="494792"/>
                  </a:lnTo>
                  <a:lnTo>
                    <a:pt x="1366977" y="502183"/>
                  </a:lnTo>
                  <a:lnTo>
                    <a:pt x="1363383" y="508495"/>
                  </a:lnTo>
                  <a:lnTo>
                    <a:pt x="1359306" y="513753"/>
                  </a:lnTo>
                  <a:lnTo>
                    <a:pt x="1354709" y="517906"/>
                  </a:lnTo>
                  <a:lnTo>
                    <a:pt x="1348232" y="522732"/>
                  </a:lnTo>
                  <a:lnTo>
                    <a:pt x="1340358" y="525145"/>
                  </a:lnTo>
                  <a:lnTo>
                    <a:pt x="1331214" y="525145"/>
                  </a:lnTo>
                  <a:lnTo>
                    <a:pt x="1294841" y="505028"/>
                  </a:lnTo>
                  <a:lnTo>
                    <a:pt x="1286637" y="474980"/>
                  </a:lnTo>
                  <a:lnTo>
                    <a:pt x="1396619" y="474980"/>
                  </a:lnTo>
                  <a:lnTo>
                    <a:pt x="1396746" y="472059"/>
                  </a:lnTo>
                  <a:lnTo>
                    <a:pt x="1396746" y="468249"/>
                  </a:lnTo>
                  <a:close/>
                </a:path>
                <a:path w="1568450" h="602614">
                  <a:moveTo>
                    <a:pt x="1479677" y="542036"/>
                  </a:moveTo>
                  <a:lnTo>
                    <a:pt x="1476273" y="520954"/>
                  </a:lnTo>
                  <a:lnTo>
                    <a:pt x="1476121" y="519938"/>
                  </a:lnTo>
                  <a:lnTo>
                    <a:pt x="1471549" y="520573"/>
                  </a:lnTo>
                  <a:lnTo>
                    <a:pt x="1467866" y="520954"/>
                  </a:lnTo>
                  <a:lnTo>
                    <a:pt x="1461389" y="520954"/>
                  </a:lnTo>
                  <a:lnTo>
                    <a:pt x="1452245" y="514223"/>
                  </a:lnTo>
                  <a:lnTo>
                    <a:pt x="1451356" y="512191"/>
                  </a:lnTo>
                  <a:lnTo>
                    <a:pt x="1450975" y="507619"/>
                  </a:lnTo>
                  <a:lnTo>
                    <a:pt x="1450975" y="414274"/>
                  </a:lnTo>
                  <a:lnTo>
                    <a:pt x="1476121" y="414274"/>
                  </a:lnTo>
                  <a:lnTo>
                    <a:pt x="1476121" y="394843"/>
                  </a:lnTo>
                  <a:lnTo>
                    <a:pt x="1450975" y="394843"/>
                  </a:lnTo>
                  <a:lnTo>
                    <a:pt x="1450975" y="343281"/>
                  </a:lnTo>
                  <a:lnTo>
                    <a:pt x="1426083" y="358267"/>
                  </a:lnTo>
                  <a:lnTo>
                    <a:pt x="1426083" y="394843"/>
                  </a:lnTo>
                  <a:lnTo>
                    <a:pt x="1407795" y="394843"/>
                  </a:lnTo>
                  <a:lnTo>
                    <a:pt x="1407795" y="414274"/>
                  </a:lnTo>
                  <a:lnTo>
                    <a:pt x="1426083" y="414274"/>
                  </a:lnTo>
                  <a:lnTo>
                    <a:pt x="1426083" y="499110"/>
                  </a:lnTo>
                  <a:lnTo>
                    <a:pt x="1426273" y="509397"/>
                  </a:lnTo>
                  <a:lnTo>
                    <a:pt x="1444752" y="542798"/>
                  </a:lnTo>
                  <a:lnTo>
                    <a:pt x="1451737" y="544322"/>
                  </a:lnTo>
                  <a:lnTo>
                    <a:pt x="1466342" y="544322"/>
                  </a:lnTo>
                  <a:lnTo>
                    <a:pt x="1472692" y="543560"/>
                  </a:lnTo>
                  <a:lnTo>
                    <a:pt x="1479677" y="542036"/>
                  </a:lnTo>
                  <a:close/>
                </a:path>
                <a:path w="1568450" h="602614">
                  <a:moveTo>
                    <a:pt x="1486154" y="3429"/>
                  </a:moveTo>
                  <a:lnTo>
                    <a:pt x="1449832" y="3429"/>
                  </a:lnTo>
                  <a:lnTo>
                    <a:pt x="1401064" y="145161"/>
                  </a:lnTo>
                  <a:lnTo>
                    <a:pt x="1394714" y="164058"/>
                  </a:lnTo>
                  <a:lnTo>
                    <a:pt x="1392237" y="171564"/>
                  </a:lnTo>
                  <a:lnTo>
                    <a:pt x="1390269" y="177800"/>
                  </a:lnTo>
                  <a:lnTo>
                    <a:pt x="1388503" y="172135"/>
                  </a:lnTo>
                  <a:lnTo>
                    <a:pt x="1386281" y="165214"/>
                  </a:lnTo>
                  <a:lnTo>
                    <a:pt x="1380490" y="147574"/>
                  </a:lnTo>
                  <a:lnTo>
                    <a:pt x="1342440" y="33655"/>
                  </a:lnTo>
                  <a:lnTo>
                    <a:pt x="1332357" y="3429"/>
                  </a:lnTo>
                  <a:lnTo>
                    <a:pt x="1291717" y="3429"/>
                  </a:lnTo>
                  <a:lnTo>
                    <a:pt x="1291717" y="207010"/>
                  </a:lnTo>
                  <a:lnTo>
                    <a:pt x="1317752" y="207010"/>
                  </a:lnTo>
                  <a:lnTo>
                    <a:pt x="1317752" y="33655"/>
                  </a:lnTo>
                  <a:lnTo>
                    <a:pt x="1376680" y="207010"/>
                  </a:lnTo>
                  <a:lnTo>
                    <a:pt x="1400937" y="207010"/>
                  </a:lnTo>
                  <a:lnTo>
                    <a:pt x="1411071" y="177800"/>
                  </a:lnTo>
                  <a:lnTo>
                    <a:pt x="1460119" y="36576"/>
                  </a:lnTo>
                  <a:lnTo>
                    <a:pt x="1460119" y="207010"/>
                  </a:lnTo>
                  <a:lnTo>
                    <a:pt x="1486154" y="207010"/>
                  </a:lnTo>
                  <a:lnTo>
                    <a:pt x="1486154" y="36576"/>
                  </a:lnTo>
                  <a:lnTo>
                    <a:pt x="1486154" y="3429"/>
                  </a:lnTo>
                  <a:close/>
                </a:path>
                <a:path w="1568450" h="602614">
                  <a:moveTo>
                    <a:pt x="1568450" y="468630"/>
                  </a:moveTo>
                  <a:lnTo>
                    <a:pt x="1562442" y="420573"/>
                  </a:lnTo>
                  <a:lnTo>
                    <a:pt x="1541856" y="370179"/>
                  </a:lnTo>
                  <a:lnTo>
                    <a:pt x="1519174" y="335280"/>
                  </a:lnTo>
                  <a:lnTo>
                    <a:pt x="1501267" y="335280"/>
                  </a:lnTo>
                  <a:lnTo>
                    <a:pt x="1509001" y="348818"/>
                  </a:lnTo>
                  <a:lnTo>
                    <a:pt x="1515300" y="360260"/>
                  </a:lnTo>
                  <a:lnTo>
                    <a:pt x="1531124" y="396468"/>
                  </a:lnTo>
                  <a:lnTo>
                    <a:pt x="1541284" y="442760"/>
                  </a:lnTo>
                  <a:lnTo>
                    <a:pt x="1542783" y="468757"/>
                  </a:lnTo>
                  <a:lnTo>
                    <a:pt x="1540192" y="502119"/>
                  </a:lnTo>
                  <a:lnTo>
                    <a:pt x="1532407" y="535495"/>
                  </a:lnTo>
                  <a:lnTo>
                    <a:pt x="1519428" y="568883"/>
                  </a:lnTo>
                  <a:lnTo>
                    <a:pt x="1501267" y="602234"/>
                  </a:lnTo>
                  <a:lnTo>
                    <a:pt x="1519174" y="602234"/>
                  </a:lnTo>
                  <a:lnTo>
                    <a:pt x="1546542" y="558050"/>
                  </a:lnTo>
                  <a:lnTo>
                    <a:pt x="1564843" y="505460"/>
                  </a:lnTo>
                  <a:lnTo>
                    <a:pt x="1567535" y="487184"/>
                  </a:lnTo>
                  <a:lnTo>
                    <a:pt x="1568450" y="468630"/>
                  </a:lnTo>
                  <a:close/>
                </a:path>
              </a:pathLst>
            </a:custGeom>
            <a:solidFill>
              <a:srgbClr val="77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1628420" y="2091372"/>
            <a:ext cx="1700530" cy="137477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93980" marR="5080" indent="-81915" algn="just">
              <a:lnSpc>
                <a:spcPct val="97900"/>
              </a:lnSpc>
              <a:spcBef>
                <a:spcPts val="150"/>
              </a:spcBef>
            </a:pPr>
            <a:r>
              <a:rPr sz="2250" spc="1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2250" spc="-70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2250" spc="-3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250" spc="-5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250" spc="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250" spc="-3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2250" spc="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2250" spc="2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2250" spc="-3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2250" spc="-5" dirty="0">
                <a:solidFill>
                  <a:srgbClr val="FFFFFF"/>
                </a:solidFill>
                <a:latin typeface="Arial"/>
                <a:cs typeface="Arial"/>
              </a:rPr>
              <a:t>e  &amp;</a:t>
            </a:r>
            <a:r>
              <a:rPr lang="en-GB" sz="2250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250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2250" spc="-10" dirty="0" err="1">
                <a:solidFill>
                  <a:srgbClr val="FFFFFF"/>
                </a:solidFill>
                <a:latin typeface="Arial"/>
                <a:cs typeface="Arial"/>
              </a:rPr>
              <a:t>tandards</a:t>
            </a:r>
            <a:r>
              <a:rPr sz="225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6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-10" dirty="0">
                <a:solidFill>
                  <a:srgbClr val="FFFFFF"/>
                </a:solidFill>
                <a:latin typeface="Arial"/>
                <a:cs typeface="Arial"/>
              </a:rPr>
              <a:t>(e.g.</a:t>
            </a:r>
            <a:r>
              <a:rPr sz="225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250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50" spc="30" dirty="0">
                <a:solidFill>
                  <a:srgbClr val="FFFFFF"/>
                </a:solidFill>
                <a:latin typeface="Arial"/>
                <a:cs typeface="Arial"/>
              </a:rPr>
              <a:t>SWIM</a:t>
            </a:r>
            <a:endParaRPr sz="2250" dirty="0">
              <a:latin typeface="Arial"/>
              <a:cs typeface="Arial"/>
            </a:endParaRPr>
          </a:p>
          <a:p>
            <a:pPr marL="53340">
              <a:lnSpc>
                <a:spcPts val="2645"/>
              </a:lnSpc>
            </a:pPr>
            <a:r>
              <a:rPr sz="2250" spc="-15" dirty="0">
                <a:solidFill>
                  <a:srgbClr val="FFFFFF"/>
                </a:solidFill>
                <a:latin typeface="Arial"/>
                <a:cs typeface="Arial"/>
              </a:rPr>
              <a:t>ops</a:t>
            </a:r>
            <a:r>
              <a:rPr sz="2250" strike="sngStrike" spc="-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2250" strike="noStrike" spc="-15" dirty="0">
                <a:solidFill>
                  <a:srgbClr val="FFFFFF"/>
                </a:solidFill>
                <a:latin typeface="Arial"/>
                <a:cs typeface="Arial"/>
              </a:rPr>
              <a:t>internet)</a:t>
            </a:r>
            <a:endParaRPr sz="2250" dirty="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444240" y="2692400"/>
            <a:ext cx="2372360" cy="1549400"/>
            <a:chOff x="3444240" y="2692400"/>
            <a:chExt cx="2372360" cy="1549400"/>
          </a:xfrm>
        </p:grpSpPr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454400" y="2702560"/>
              <a:ext cx="2362200" cy="153923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556000" y="2692400"/>
              <a:ext cx="2230120" cy="102108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444240" y="3210559"/>
              <a:ext cx="2362200" cy="1021080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3732529" y="2840355"/>
            <a:ext cx="1767839" cy="1069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4460">
              <a:lnSpc>
                <a:spcPts val="4110"/>
              </a:lnSpc>
              <a:spcBef>
                <a:spcPts val="95"/>
              </a:spcBef>
            </a:pPr>
            <a:r>
              <a:rPr sz="3450" b="1" spc="5" dirty="0">
                <a:solidFill>
                  <a:srgbClr val="92D050"/>
                </a:solidFill>
                <a:latin typeface="Arial"/>
                <a:cs typeface="Arial"/>
              </a:rPr>
              <a:t>SESAR</a:t>
            </a:r>
            <a:endParaRPr sz="3450" dirty="0">
              <a:latin typeface="Arial"/>
              <a:cs typeface="Arial"/>
            </a:endParaRPr>
          </a:p>
          <a:p>
            <a:pPr marL="12700">
              <a:lnSpc>
                <a:spcPts val="4110"/>
              </a:lnSpc>
            </a:pPr>
            <a:r>
              <a:rPr sz="3450" b="1" spc="-15" dirty="0">
                <a:solidFill>
                  <a:srgbClr val="92D050"/>
                </a:solidFill>
                <a:latin typeface="Arial"/>
                <a:cs typeface="Arial"/>
              </a:rPr>
              <a:t>Solution</a:t>
            </a:r>
            <a:endParaRPr sz="345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383651" y="6626542"/>
            <a:ext cx="25654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45"/>
              </a:lnSpc>
            </a:pPr>
            <a:fld id="{81D60167-4931-47E6-BA6A-407CBD079E47}" type="slidenum">
              <a:rPr sz="1050" spc="-5" dirty="0">
                <a:solidFill>
                  <a:srgbClr val="FFFFFF"/>
                </a:solidFill>
                <a:latin typeface="Calibri"/>
                <a:cs typeface="Calibri"/>
              </a:rPr>
              <a:t>41</a:t>
            </a:fld>
            <a:endParaRPr sz="1050">
              <a:latin typeface="Calibri"/>
              <a:cs typeface="Calibri"/>
            </a:endParaRPr>
          </a:p>
        </p:txBody>
      </p:sp>
      <p:sp>
        <p:nvSpPr>
          <p:cNvPr id="48" name="object 39">
            <a:extLst>
              <a:ext uri="{FF2B5EF4-FFF2-40B4-BE49-F238E27FC236}">
                <a16:creationId xmlns:a16="http://schemas.microsoft.com/office/drawing/2014/main" id="{5E914DB0-7E99-4B8E-9FCD-80FE2D59B8F4}"/>
              </a:ext>
            </a:extLst>
          </p:cNvPr>
          <p:cNvSpPr txBox="1"/>
          <p:nvPr/>
        </p:nvSpPr>
        <p:spPr>
          <a:xfrm>
            <a:off x="3770562" y="508835"/>
            <a:ext cx="1700530" cy="1686359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53340" algn="ctr">
              <a:lnSpc>
                <a:spcPts val="2645"/>
              </a:lnSpc>
            </a:pPr>
            <a:r>
              <a:rPr lang="en-GB" sz="2250" spc="-15" dirty="0">
                <a:solidFill>
                  <a:srgbClr val="FFFFFF"/>
                </a:solidFill>
                <a:latin typeface="Arial"/>
                <a:cs typeface="Arial"/>
              </a:rPr>
              <a:t>Validated  Operational  Improvement  (e.g.  procedure)</a:t>
            </a:r>
            <a:endParaRPr sz="22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9079" y="695959"/>
            <a:ext cx="4612640" cy="3657600"/>
            <a:chOff x="4069079" y="695959"/>
            <a:chExt cx="4612640" cy="3657600"/>
          </a:xfrm>
        </p:grpSpPr>
        <p:sp>
          <p:nvSpPr>
            <p:cNvPr id="3" name="object 3"/>
            <p:cNvSpPr/>
            <p:nvPr/>
          </p:nvSpPr>
          <p:spPr>
            <a:xfrm>
              <a:off x="4069079" y="695959"/>
              <a:ext cx="4612640" cy="3657600"/>
            </a:xfrm>
            <a:custGeom>
              <a:avLst/>
              <a:gdLst/>
              <a:ahLst/>
              <a:cxnLst/>
              <a:rect l="l" t="t" r="r" b="b"/>
              <a:pathLst>
                <a:path w="4612640" h="3657600">
                  <a:moveTo>
                    <a:pt x="4612639" y="0"/>
                  </a:moveTo>
                  <a:lnTo>
                    <a:pt x="0" y="0"/>
                  </a:lnTo>
                  <a:lnTo>
                    <a:pt x="0" y="3657600"/>
                  </a:lnTo>
                  <a:lnTo>
                    <a:pt x="4612639" y="3657600"/>
                  </a:lnTo>
                  <a:lnTo>
                    <a:pt x="46126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35119" y="833119"/>
              <a:ext cx="4521200" cy="337312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6575" y="71501"/>
            <a:ext cx="6505575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50" b="1" spc="-4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15" dirty="0">
                <a:solidFill>
                  <a:srgbClr val="4E87C6"/>
                </a:solidFill>
                <a:latin typeface="Calibri"/>
                <a:cs typeface="Calibri"/>
              </a:rPr>
              <a:t>IMPLEMENTATION</a:t>
            </a:r>
            <a:r>
              <a:rPr sz="2850" b="1" spc="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0" dirty="0">
                <a:solidFill>
                  <a:srgbClr val="4E87C6"/>
                </a:solidFill>
                <a:latin typeface="Calibri"/>
                <a:cs typeface="Calibri"/>
              </a:rPr>
              <a:t>ACROSS</a:t>
            </a:r>
            <a:r>
              <a:rPr sz="2850" b="1" spc="5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5" dirty="0">
                <a:solidFill>
                  <a:srgbClr val="4E87C6"/>
                </a:solidFill>
                <a:latin typeface="Calibri"/>
                <a:cs typeface="Calibri"/>
              </a:rPr>
              <a:t>EUROPE</a:t>
            </a:r>
            <a:endParaRPr sz="285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86715" y="2408554"/>
            <a:ext cx="3402329" cy="3869690"/>
            <a:chOff x="386715" y="2408554"/>
            <a:chExt cx="3402329" cy="3869690"/>
          </a:xfrm>
        </p:grpSpPr>
        <p:pic>
          <p:nvPicPr>
            <p:cNvPr id="7" name="object 7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249" y="2504288"/>
              <a:ext cx="3342270" cy="376443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1477" y="2413317"/>
              <a:ext cx="3392804" cy="3860165"/>
            </a:xfrm>
            <a:custGeom>
              <a:avLst/>
              <a:gdLst/>
              <a:ahLst/>
              <a:cxnLst/>
              <a:rect l="l" t="t" r="r" b="b"/>
              <a:pathLst>
                <a:path w="3392804" h="3860165">
                  <a:moveTo>
                    <a:pt x="0" y="3860165"/>
                  </a:moveTo>
                  <a:lnTo>
                    <a:pt x="3392804" y="3860165"/>
                  </a:lnTo>
                  <a:lnTo>
                    <a:pt x="3392804" y="0"/>
                  </a:lnTo>
                  <a:lnTo>
                    <a:pt x="0" y="0"/>
                  </a:lnTo>
                  <a:lnTo>
                    <a:pt x="0" y="3860165"/>
                  </a:lnTo>
                  <a:close/>
                </a:path>
              </a:pathLst>
            </a:custGeom>
            <a:ln w="9525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" name="object 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960" y="863600"/>
            <a:ext cx="975360" cy="13817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80" y="853439"/>
            <a:ext cx="1087120" cy="140207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840" y="4582159"/>
            <a:ext cx="4114800" cy="175767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069079" y="695959"/>
            <a:ext cx="4612640" cy="3657600"/>
          </a:xfrm>
          <a:prstGeom prst="rect">
            <a:avLst/>
          </a:prstGeom>
          <a:ln w="9525">
            <a:solidFill>
              <a:srgbClr val="6D6D6D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125"/>
              </a:spcBef>
            </a:pPr>
            <a:r>
              <a:rPr sz="1450" b="1" spc="30" dirty="0">
                <a:solidFill>
                  <a:srgbClr val="4E87C6"/>
                </a:solidFill>
                <a:latin typeface="Calibri"/>
                <a:cs typeface="Calibri"/>
              </a:rPr>
              <a:t>Sy</a:t>
            </a:r>
            <a:r>
              <a:rPr sz="1450" b="1" spc="2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450" b="1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450" b="1" spc="-60" dirty="0">
                <a:solidFill>
                  <a:srgbClr val="4E87C6"/>
                </a:solidFill>
                <a:latin typeface="Calibri"/>
                <a:cs typeface="Calibri"/>
              </a:rPr>
              <a:t>h</a:t>
            </a:r>
            <a:r>
              <a:rPr sz="1450" b="1" spc="-4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450" b="1" spc="-6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450" b="1" spc="-4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450" b="1" spc="-2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45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450" b="1" spc="-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450" b="1" spc="-7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450" b="1" spc="-50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450" b="1" spc="-5" dirty="0">
                <a:solidFill>
                  <a:srgbClr val="4E87C6"/>
                </a:solidFill>
                <a:latin typeface="Calibri"/>
                <a:cs typeface="Calibri"/>
              </a:rPr>
              <a:t>AR</a:t>
            </a:r>
            <a:r>
              <a:rPr sz="1450" b="1" spc="-10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450" b="1" spc="-3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45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450" b="1" spc="-4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450" b="1" spc="15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450" b="1" spc="-50" dirty="0">
                <a:solidFill>
                  <a:srgbClr val="4E87C6"/>
                </a:solidFill>
                <a:latin typeface="Calibri"/>
                <a:cs typeface="Calibri"/>
              </a:rPr>
              <a:t>y</a:t>
            </a:r>
            <a:r>
              <a:rPr sz="1450" b="1" spc="-65" dirty="0">
                <a:solidFill>
                  <a:srgbClr val="4E87C6"/>
                </a:solidFill>
                <a:latin typeface="Calibri"/>
                <a:cs typeface="Calibri"/>
              </a:rPr>
              <a:t>m</a:t>
            </a:r>
            <a:r>
              <a:rPr sz="145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450" b="1" spc="-6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450" b="1" spc="-1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450" b="1" spc="40" dirty="0">
                <a:solidFill>
                  <a:srgbClr val="4E87C6"/>
                </a:solidFill>
                <a:latin typeface="Calibri"/>
                <a:cs typeface="Calibri"/>
              </a:rPr>
              <a:t>(</a:t>
            </a:r>
            <a:r>
              <a:rPr sz="1450" b="1" i="1" spc="25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450" b="1" i="1" spc="-3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450" b="1" i="1" spc="-50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450" b="1" spc="-5" dirty="0">
                <a:solidFill>
                  <a:srgbClr val="4E87C6"/>
                </a:solidFill>
                <a:latin typeface="Calibri"/>
                <a:cs typeface="Calibri"/>
              </a:rPr>
              <a:t>)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83651" y="6626542"/>
            <a:ext cx="256540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ts val="1145"/>
              </a:lnSpc>
            </a:pPr>
            <a:fld id="{81D60167-4931-47E6-BA6A-407CBD079E47}" type="slidenum">
              <a:rPr sz="1050" spc="-5" dirty="0">
                <a:solidFill>
                  <a:srgbClr val="FFFFFF"/>
                </a:solidFill>
                <a:latin typeface="Calibri"/>
                <a:cs typeface="Calibri"/>
              </a:rPr>
              <a:t>42</a:t>
            </a:fld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3806190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spc="-75" dirty="0">
                <a:solidFill>
                  <a:srgbClr val="4E87C6"/>
                </a:solidFill>
                <a:latin typeface="Calibri"/>
                <a:cs typeface="Calibri"/>
              </a:rPr>
              <a:t>K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y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3200" b="1" spc="35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ca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3200" b="1" spc="-15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3200" b="1" spc="1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3200" b="1" spc="35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y</a:t>
            </a:r>
            <a:r>
              <a:rPr sz="3200" b="1" spc="35" dirty="0">
                <a:solidFill>
                  <a:srgbClr val="4E87C6"/>
                </a:solidFill>
                <a:latin typeface="Calibri"/>
                <a:cs typeface="Calibri"/>
              </a:rPr>
              <a:t>m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ts  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3200" b="1" spc="-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5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43</a:t>
            </a:fld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36575" y="1615186"/>
            <a:ext cx="3243580" cy="14808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2800" spc="-25" dirty="0">
                <a:solidFill>
                  <a:srgbClr val="6D6D6D"/>
                </a:solidFill>
                <a:latin typeface="Calibri"/>
                <a:cs typeface="Calibri"/>
              </a:rPr>
              <a:t>Remote</a:t>
            </a:r>
            <a:r>
              <a:rPr sz="2800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6D6D6D"/>
                </a:solidFill>
                <a:latin typeface="Calibri"/>
                <a:cs typeface="Calibri"/>
              </a:rPr>
              <a:t>tower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6D6D6D"/>
              </a:buClr>
              <a:buFont typeface="Arial"/>
              <a:buChar char="•"/>
            </a:pPr>
            <a:endParaRPr sz="385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2800" spc="-3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2800" spc="-6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280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800" spc="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2800" spc="15" dirty="0">
                <a:solidFill>
                  <a:srgbClr val="6D6D6D"/>
                </a:solidFill>
                <a:latin typeface="Calibri"/>
                <a:cs typeface="Calibri"/>
              </a:rPr>
              <a:t>tat</a:t>
            </a:r>
            <a:r>
              <a:rPr sz="2800" spc="-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280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2800" spc="-1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2800" spc="-4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2800" spc="-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280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28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71501"/>
            <a:ext cx="5427345" cy="4654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50" b="1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Solutions:</a:t>
            </a:r>
            <a:r>
              <a:rPr sz="2850" b="1" spc="229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5" dirty="0">
                <a:solidFill>
                  <a:srgbClr val="4E87C6"/>
                </a:solidFill>
                <a:latin typeface="Calibri"/>
                <a:cs typeface="Calibri"/>
              </a:rPr>
              <a:t>local</a:t>
            </a:r>
            <a:r>
              <a:rPr sz="2850" b="1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deployments</a:t>
            </a:r>
            <a:endParaRPr sz="28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6715" y="843914"/>
            <a:ext cx="8462645" cy="5434330"/>
            <a:chOff x="386715" y="843914"/>
            <a:chExt cx="8462645" cy="54343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998" y="974677"/>
              <a:ext cx="4707281" cy="529404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477" y="848677"/>
              <a:ext cx="4774565" cy="5424805"/>
            </a:xfrm>
            <a:custGeom>
              <a:avLst/>
              <a:gdLst/>
              <a:ahLst/>
              <a:cxnLst/>
              <a:rect l="l" t="t" r="r" b="b"/>
              <a:pathLst>
                <a:path w="4774565" h="5424805">
                  <a:moveTo>
                    <a:pt x="0" y="5424805"/>
                  </a:moveTo>
                  <a:lnTo>
                    <a:pt x="4774565" y="5424805"/>
                  </a:lnTo>
                  <a:lnTo>
                    <a:pt x="4774565" y="0"/>
                  </a:lnTo>
                  <a:lnTo>
                    <a:pt x="0" y="0"/>
                  </a:lnTo>
                  <a:lnTo>
                    <a:pt x="0" y="5424805"/>
                  </a:lnTo>
                  <a:close/>
                </a:path>
              </a:pathLst>
            </a:custGeom>
            <a:ln w="9525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4399" y="1330959"/>
              <a:ext cx="4124959" cy="176783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24399" y="3931919"/>
              <a:ext cx="4124959" cy="1635760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44</a:t>
            </a:fld>
            <a:endParaRPr spc="-1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719" y="833119"/>
            <a:ext cx="4338320" cy="15748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575" y="63499"/>
            <a:ext cx="604520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0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r>
              <a:rPr sz="2800" b="1" spc="-1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–</a:t>
            </a:r>
            <a:r>
              <a:rPr sz="2800" b="1" spc="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remote</a:t>
            </a:r>
            <a:r>
              <a:rPr sz="28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tower</a:t>
            </a:r>
            <a:r>
              <a:rPr sz="2800" b="1" spc="-10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0" dirty="0">
                <a:solidFill>
                  <a:srgbClr val="4E87C6"/>
                </a:solidFill>
                <a:latin typeface="Calibri"/>
                <a:cs typeface="Calibri"/>
              </a:rPr>
              <a:t>services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54270" y="896556"/>
            <a:ext cx="2873375" cy="855980"/>
          </a:xfrm>
          <a:prstGeom prst="rect">
            <a:avLst/>
          </a:prstGeom>
        </p:spPr>
        <p:txBody>
          <a:bodyPr vert="horz" wrap="square" lIns="0" tIns="18415" rIns="0" bIns="0" rtlCol="0">
            <a:spAutoFit/>
          </a:bodyPr>
          <a:lstStyle/>
          <a:p>
            <a:pPr marL="12700" marR="5080">
              <a:lnSpc>
                <a:spcPct val="97500"/>
              </a:lnSpc>
              <a:spcBef>
                <a:spcPts val="145"/>
              </a:spcBef>
            </a:pP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ana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6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b="1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aff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 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more</a:t>
            </a:r>
            <a:r>
              <a:rPr sz="1850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airports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54270" y="2016315"/>
            <a:ext cx="3142615" cy="349504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600" b="1" spc="-20" dirty="0">
                <a:solidFill>
                  <a:srgbClr val="6D6D6D"/>
                </a:solidFill>
                <a:latin typeface="Calibri"/>
                <a:cs typeface="Calibri"/>
              </a:rPr>
              <a:t>Technology</a:t>
            </a:r>
            <a:endParaRPr sz="1600">
              <a:latin typeface="Calibri"/>
              <a:cs typeface="Calibri"/>
            </a:endParaRPr>
          </a:p>
          <a:p>
            <a:pPr marL="12700" marR="412115">
              <a:lnSpc>
                <a:spcPct val="100000"/>
              </a:lnSpc>
              <a:spcBef>
                <a:spcPts val="400"/>
              </a:spcBef>
            </a:pP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eo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mer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z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infrared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oun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rs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600" spc="-15" dirty="0">
                <a:solidFill>
                  <a:srgbClr val="6D6D6D"/>
                </a:solidFill>
                <a:latin typeface="Calibri"/>
                <a:cs typeface="Calibri"/>
              </a:rPr>
              <a:t>36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-1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4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600" spc="-7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00">
              <a:latin typeface="Calibri"/>
              <a:cs typeface="Calibri"/>
            </a:endParaRPr>
          </a:p>
          <a:p>
            <a:pPr marL="12700" marR="849630">
              <a:lnSpc>
                <a:spcPct val="121100"/>
              </a:lnSpc>
            </a:pPr>
            <a:r>
              <a:rPr sz="1600" b="1" spc="-4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spc="-4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ali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b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spc="-2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600" b="1" spc="-1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b="1" spc="-3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b="1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b="1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b="1" spc="4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: 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6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ve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 marL="12700" marR="302260">
              <a:lnSpc>
                <a:spcPts val="2320"/>
              </a:lnSpc>
              <a:spcBef>
                <a:spcPts val="145"/>
              </a:spcBef>
            </a:pP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lo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  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600" spc="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1600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upp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-8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32079" y="802640"/>
            <a:ext cx="4368800" cy="5781040"/>
            <a:chOff x="132079" y="802640"/>
            <a:chExt cx="4368800" cy="578104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079" y="2407920"/>
              <a:ext cx="4368800" cy="41757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51279" y="802640"/>
              <a:ext cx="1752600" cy="3606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3999" y="843280"/>
              <a:ext cx="1407160" cy="3302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7160" y="838200"/>
              <a:ext cx="1645920" cy="25400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07160" y="838200"/>
              <a:ext cx="1645920" cy="254000"/>
            </a:xfrm>
            <a:custGeom>
              <a:avLst/>
              <a:gdLst/>
              <a:ahLst/>
              <a:cxnLst/>
              <a:rect l="l" t="t" r="r" b="b"/>
              <a:pathLst>
                <a:path w="1645920" h="254000">
                  <a:moveTo>
                    <a:pt x="0" y="42290"/>
                  </a:moveTo>
                  <a:lnTo>
                    <a:pt x="3321" y="25824"/>
                  </a:lnTo>
                  <a:lnTo>
                    <a:pt x="12382" y="12382"/>
                  </a:lnTo>
                  <a:lnTo>
                    <a:pt x="25824" y="3321"/>
                  </a:lnTo>
                  <a:lnTo>
                    <a:pt x="42290" y="0"/>
                  </a:lnTo>
                  <a:lnTo>
                    <a:pt x="1603629" y="0"/>
                  </a:lnTo>
                  <a:lnTo>
                    <a:pt x="1620095" y="3321"/>
                  </a:lnTo>
                  <a:lnTo>
                    <a:pt x="1633537" y="12382"/>
                  </a:lnTo>
                  <a:lnTo>
                    <a:pt x="1642598" y="25824"/>
                  </a:lnTo>
                  <a:lnTo>
                    <a:pt x="1645920" y="42290"/>
                  </a:lnTo>
                  <a:lnTo>
                    <a:pt x="1645920" y="211709"/>
                  </a:lnTo>
                  <a:lnTo>
                    <a:pt x="1642598" y="228175"/>
                  </a:lnTo>
                  <a:lnTo>
                    <a:pt x="1633537" y="241617"/>
                  </a:lnTo>
                  <a:lnTo>
                    <a:pt x="1620095" y="250678"/>
                  </a:lnTo>
                  <a:lnTo>
                    <a:pt x="1603629" y="254000"/>
                  </a:lnTo>
                  <a:lnTo>
                    <a:pt x="42290" y="254000"/>
                  </a:lnTo>
                  <a:lnTo>
                    <a:pt x="25824" y="250678"/>
                  </a:lnTo>
                  <a:lnTo>
                    <a:pt x="12382" y="241617"/>
                  </a:lnTo>
                  <a:lnTo>
                    <a:pt x="3321" y="228175"/>
                  </a:lnTo>
                  <a:lnTo>
                    <a:pt x="0" y="211709"/>
                  </a:lnTo>
                  <a:lnTo>
                    <a:pt x="0" y="42290"/>
                  </a:lnTo>
                  <a:close/>
                </a:path>
              </a:pathLst>
            </a:custGeom>
            <a:ln w="9525">
              <a:solidFill>
                <a:srgbClr val="6BB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418113" y="883919"/>
            <a:ext cx="1624330" cy="1600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22885">
              <a:lnSpc>
                <a:spcPct val="100000"/>
              </a:lnSpc>
              <a:spcBef>
                <a:spcPts val="130"/>
              </a:spcBef>
            </a:pPr>
            <a:r>
              <a:rPr sz="850" spc="5" dirty="0">
                <a:solidFill>
                  <a:srgbClr val="FFFFFF"/>
                </a:solidFill>
                <a:latin typeface="Calibri"/>
                <a:cs typeface="Calibri"/>
              </a:rPr>
              <a:t>OUT-THE-WINDOW</a:t>
            </a:r>
            <a:r>
              <a:rPr sz="85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850" spc="5" dirty="0">
                <a:solidFill>
                  <a:srgbClr val="FFFFFF"/>
                </a:solidFill>
                <a:latin typeface="Calibri"/>
                <a:cs typeface="Calibri"/>
              </a:rPr>
              <a:t>VIEW</a:t>
            </a:r>
            <a:endParaRPr sz="85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663180" y="5224779"/>
            <a:ext cx="1478280" cy="1305560"/>
            <a:chOff x="7663180" y="5224779"/>
            <a:chExt cx="1478280" cy="1305560"/>
          </a:xfrm>
        </p:grpSpPr>
        <p:sp>
          <p:nvSpPr>
            <p:cNvPr id="14" name="object 14"/>
            <p:cNvSpPr/>
            <p:nvPr/>
          </p:nvSpPr>
          <p:spPr>
            <a:xfrm>
              <a:off x="7675880" y="5237479"/>
              <a:ext cx="1452880" cy="1280160"/>
            </a:xfrm>
            <a:custGeom>
              <a:avLst/>
              <a:gdLst/>
              <a:ahLst/>
              <a:cxnLst/>
              <a:rect l="l" t="t" r="r" b="b"/>
              <a:pathLst>
                <a:path w="1452879" h="1280159">
                  <a:moveTo>
                    <a:pt x="1452879" y="0"/>
                  </a:moveTo>
                  <a:lnTo>
                    <a:pt x="0" y="0"/>
                  </a:lnTo>
                  <a:lnTo>
                    <a:pt x="0" y="1280160"/>
                  </a:lnTo>
                  <a:lnTo>
                    <a:pt x="1452879" y="1280160"/>
                  </a:lnTo>
                  <a:lnTo>
                    <a:pt x="14528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75880" y="5237479"/>
              <a:ext cx="1452880" cy="1280160"/>
            </a:xfrm>
            <a:custGeom>
              <a:avLst/>
              <a:gdLst/>
              <a:ahLst/>
              <a:cxnLst/>
              <a:rect l="l" t="t" r="r" b="b"/>
              <a:pathLst>
                <a:path w="1452879" h="1280159">
                  <a:moveTo>
                    <a:pt x="0" y="1280160"/>
                  </a:moveTo>
                  <a:lnTo>
                    <a:pt x="1452879" y="1280160"/>
                  </a:lnTo>
                  <a:lnTo>
                    <a:pt x="1452879" y="0"/>
                  </a:lnTo>
                  <a:lnTo>
                    <a:pt x="0" y="0"/>
                  </a:lnTo>
                  <a:lnTo>
                    <a:pt x="0" y="128016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63840" y="5232399"/>
              <a:ext cx="1127759" cy="1137920"/>
            </a:xfrm>
            <a:prstGeom prst="rect">
              <a:avLst/>
            </a:prstGeom>
          </p:spPr>
        </p:pic>
      </p:grp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45</a:t>
            </a:fld>
            <a:endParaRPr spc="-1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300355"/>
            <a:ext cx="5781675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00" b="1" spc="-1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0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r>
              <a:rPr sz="2800" b="1" spc="-1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–</a:t>
            </a:r>
            <a:r>
              <a:rPr sz="2800" b="1" spc="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Runway</a:t>
            </a:r>
            <a:r>
              <a:rPr sz="2800" b="1" spc="-1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status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lights </a:t>
            </a:r>
            <a:r>
              <a:rPr sz="2800" b="1" spc="-6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4E87C6"/>
                </a:solidFill>
                <a:latin typeface="Calibri"/>
                <a:cs typeface="Calibri"/>
              </a:rPr>
              <a:t>(CDG,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4E87C6"/>
                </a:solidFill>
                <a:latin typeface="Calibri"/>
                <a:cs typeface="Calibri"/>
              </a:rPr>
              <a:t>Paris)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480" y="1727200"/>
            <a:ext cx="5069840" cy="19913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267713" y="3817556"/>
            <a:ext cx="4761865" cy="514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Runway</a:t>
            </a: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incursions</a:t>
            </a:r>
            <a:r>
              <a:rPr sz="160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are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among</a:t>
            </a:r>
            <a:r>
              <a:rPr sz="160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greatest</a:t>
            </a:r>
            <a:r>
              <a:rPr sz="16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risks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in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airport </a:t>
            </a:r>
            <a:r>
              <a:rPr sz="1600" spc="-3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operations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today.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67713" y="4550791"/>
            <a:ext cx="505714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6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installing</a:t>
            </a:r>
            <a:r>
              <a:rPr sz="160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lights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which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automatically</a:t>
            </a:r>
            <a:r>
              <a:rPr sz="160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alert</a:t>
            </a:r>
            <a:r>
              <a:rPr sz="16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when</a:t>
            </a:r>
            <a:r>
              <a:rPr sz="16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it</a:t>
            </a:r>
            <a:r>
              <a:rPr sz="16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unsafe </a:t>
            </a:r>
            <a:r>
              <a:rPr sz="1600" spc="-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enter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runway,</a:t>
            </a: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airports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can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provide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runway</a:t>
            </a: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users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an </a:t>
            </a:r>
            <a:r>
              <a:rPr sz="1600" spc="-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6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spc="-1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z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4634" y="1744640"/>
            <a:ext cx="269875" cy="199961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900" b="1" spc="-1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spc="16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900" b="1" spc="-7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K</a:t>
            </a:r>
            <a:r>
              <a:rPr sz="1900" b="1" spc="-1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900" b="1" spc="-9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H</a:t>
            </a:r>
            <a:r>
              <a:rPr sz="1900" b="1" spc="-1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900" b="1" spc="-1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spc="225" dirty="0">
                <a:solidFill>
                  <a:srgbClr val="006FC0"/>
                </a:solidFill>
                <a:latin typeface="Calibri"/>
                <a:cs typeface="Calibri"/>
              </a:rPr>
              <a:t>LD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900" b="1" spc="-1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900" b="1" spc="-15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1778000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61937" y="1800859"/>
            <a:ext cx="4756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6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2316479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61937" y="2340927"/>
            <a:ext cx="2863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AO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2854960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D9E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3383279"/>
            <a:ext cx="822960" cy="345440"/>
          </a:xfrm>
          <a:custGeom>
            <a:avLst/>
            <a:gdLst/>
            <a:ahLst/>
            <a:cxnLst/>
            <a:rect l="l" t="t" r="r" b="b"/>
            <a:pathLst>
              <a:path w="822960" h="345439">
                <a:moveTo>
                  <a:pt x="822960" y="0"/>
                </a:moveTo>
                <a:lnTo>
                  <a:pt x="0" y="0"/>
                </a:lnTo>
                <a:lnTo>
                  <a:pt x="0" y="345440"/>
                </a:lnTo>
                <a:lnTo>
                  <a:pt x="822960" y="345440"/>
                </a:lnTo>
                <a:lnTo>
                  <a:pt x="822960" y="0"/>
                </a:lnTo>
                <a:close/>
              </a:path>
            </a:pathLst>
          </a:custGeom>
          <a:solidFill>
            <a:srgbClr val="D9E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61937" y="2883217"/>
            <a:ext cx="332740" cy="800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NM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31558" y="1655762"/>
            <a:ext cx="2021205" cy="977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-20" dirty="0">
                <a:solidFill>
                  <a:srgbClr val="006FC0"/>
                </a:solidFill>
                <a:latin typeface="Calibri"/>
                <a:cs typeface="Calibri"/>
              </a:rPr>
              <a:t>BENEFITS</a:t>
            </a:r>
            <a:endParaRPr sz="2000" dirty="0">
              <a:latin typeface="Calibri"/>
              <a:cs typeface="Calibri"/>
            </a:endParaRPr>
          </a:p>
          <a:p>
            <a:pPr marL="185420" indent="-173355">
              <a:lnSpc>
                <a:spcPts val="1705"/>
              </a:lnSpc>
              <a:buFont typeface="Wingdings"/>
              <a:buChar char=""/>
              <a:tabLst>
                <a:tab pos="186055" algn="l"/>
              </a:tabLst>
            </a:pPr>
            <a:r>
              <a:rPr sz="1450" b="1" spc="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006FC0"/>
                </a:solidFill>
                <a:latin typeface="Calibri"/>
                <a:cs typeface="Calibri"/>
              </a:rPr>
              <a:t>nh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450" b="1" spc="30" dirty="0">
                <a:solidFill>
                  <a:srgbClr val="006FC0"/>
                </a:solidFill>
                <a:latin typeface="Calibri"/>
                <a:cs typeface="Calibri"/>
              </a:rPr>
              <a:t>c</a:t>
            </a:r>
            <a:r>
              <a:rPr sz="1450" b="1" spc="-9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450" b="1" spc="20" dirty="0">
                <a:solidFill>
                  <a:srgbClr val="006FC0"/>
                </a:solidFill>
                <a:latin typeface="Calibri"/>
                <a:cs typeface="Calibri"/>
              </a:rPr>
              <a:t>un</a:t>
            </a:r>
            <a:r>
              <a:rPr sz="1450" b="1" spc="-125" dirty="0">
                <a:solidFill>
                  <a:srgbClr val="006FC0"/>
                </a:solidFill>
                <a:latin typeface="Calibri"/>
                <a:cs typeface="Calibri"/>
              </a:rPr>
              <a:t>w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1450" b="1" spc="-1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-65" dirty="0">
                <a:solidFill>
                  <a:srgbClr val="006FC0"/>
                </a:solidFill>
                <a:latin typeface="Calibri"/>
                <a:cs typeface="Calibri"/>
              </a:rPr>
              <a:t>f</a:t>
            </a:r>
            <a:r>
              <a:rPr sz="1450" b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endParaRPr sz="1450" dirty="0">
              <a:latin typeface="Calibri"/>
              <a:cs typeface="Calibri"/>
            </a:endParaRPr>
          </a:p>
          <a:p>
            <a:pPr marL="185420" marR="259715" indent="-173355">
              <a:lnSpc>
                <a:spcPts val="1680"/>
              </a:lnSpc>
              <a:spcBef>
                <a:spcPts val="80"/>
              </a:spcBef>
              <a:buFont typeface="Wingdings"/>
              <a:buChar char=""/>
              <a:tabLst>
                <a:tab pos="186055" algn="l"/>
              </a:tabLst>
            </a:pPr>
            <a:r>
              <a:rPr sz="1450" b="1" spc="5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450" b="1" spc="20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450" b="1" spc="30" dirty="0">
                <a:solidFill>
                  <a:srgbClr val="006FC0"/>
                </a:solidFill>
                <a:latin typeface="Calibri"/>
                <a:cs typeface="Calibri"/>
              </a:rPr>
              <a:t>c</a:t>
            </a:r>
            <a:r>
              <a:rPr sz="1450" b="1" spc="-4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450" b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450" b="1" spc="-4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006FC0"/>
                </a:solidFill>
                <a:latin typeface="Calibri"/>
                <a:cs typeface="Calibri"/>
              </a:rPr>
              <a:t>u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-2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450" b="1" spc="15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450" b="1" spc="-60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45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006FC0"/>
                </a:solidFill>
                <a:latin typeface="Calibri"/>
                <a:cs typeface="Calibri"/>
              </a:rPr>
              <a:t>l  </a:t>
            </a:r>
            <a:r>
              <a:rPr sz="1450" b="1" spc="-15" dirty="0">
                <a:solidFill>
                  <a:srgbClr val="006FC0"/>
                </a:solidFill>
                <a:latin typeface="Calibri"/>
                <a:cs typeface="Calibri"/>
              </a:rPr>
              <a:t>awareness</a:t>
            </a:r>
            <a:endParaRPr sz="145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76719" y="3860800"/>
            <a:ext cx="2092960" cy="833119"/>
          </a:xfrm>
          <a:prstGeom prst="rect">
            <a:avLst/>
          </a:prstGeom>
          <a:solidFill>
            <a:srgbClr val="D9ECFF"/>
          </a:solidFill>
        </p:spPr>
        <p:txBody>
          <a:bodyPr vert="horz" wrap="square" lIns="0" tIns="41275" rIns="0" bIns="0" rtlCol="0">
            <a:spAutoFit/>
          </a:bodyPr>
          <a:lstStyle/>
          <a:p>
            <a:pPr marL="100330" marR="59690">
              <a:lnSpc>
                <a:spcPct val="100000"/>
              </a:lnSpc>
              <a:spcBef>
                <a:spcPts val="325"/>
              </a:spcBef>
            </a:pP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2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ts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) 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2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 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qu</a:t>
            </a:r>
            <a:r>
              <a:rPr sz="120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 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npu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, 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 f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6700" y="5310187"/>
            <a:ext cx="591820" cy="257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500" spc="-9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7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9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79" y="5557520"/>
            <a:ext cx="548640" cy="53848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6776719" y="4836159"/>
            <a:ext cx="2092960" cy="1016000"/>
          </a:xfrm>
          <a:prstGeom prst="rect">
            <a:avLst/>
          </a:prstGeom>
          <a:solidFill>
            <a:srgbClr val="D9ECFF"/>
          </a:solidFill>
        </p:spPr>
        <p:txBody>
          <a:bodyPr vert="horz" wrap="square" lIns="0" tIns="39369" rIns="0" bIns="0" rtlCol="0">
            <a:spAutoFit/>
          </a:bodyPr>
          <a:lstStyle/>
          <a:p>
            <a:pPr marL="100330" marR="99695">
              <a:lnSpc>
                <a:spcPct val="100000"/>
              </a:lnSpc>
              <a:spcBef>
                <a:spcPts val="309"/>
              </a:spcBef>
            </a:pP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lli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 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su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ts  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th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nh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  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 s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ty</a:t>
            </a:r>
            <a:r>
              <a:rPr sz="12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ts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60" y="5567679"/>
            <a:ext cx="528320" cy="52831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87359" y="1026160"/>
            <a:ext cx="741679" cy="802639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46</a:t>
            </a:fld>
            <a:endParaRPr spc="-1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7221855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Solutions:</a:t>
            </a:r>
            <a:r>
              <a:rPr sz="3200" b="1" spc="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Europe-wide</a:t>
            </a:r>
            <a:br>
              <a:rPr lang="en-GB" spc="-10" dirty="0">
                <a:solidFill>
                  <a:srgbClr val="4E87C6"/>
                </a:solidFill>
              </a:rPr>
            </a:b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deployment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841" y="1624583"/>
            <a:ext cx="4687262" cy="426567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739" y="1909762"/>
            <a:ext cx="4560570" cy="14052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ur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yme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s: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buClr>
                <a:srgbClr val="6D6D6D"/>
              </a:buClr>
              <a:buFont typeface="Arial"/>
              <a:buChar char="•"/>
            </a:pPr>
            <a:endParaRPr sz="2100">
              <a:latin typeface="Calibri"/>
              <a:cs typeface="Calibri"/>
            </a:endParaRPr>
          </a:p>
          <a:p>
            <a:pPr marL="755015" lvl="1" indent="-285115">
              <a:lnSpc>
                <a:spcPts val="2190"/>
              </a:lnSpc>
              <a:spcBef>
                <a:spcPts val="1710"/>
              </a:spcBef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)</a:t>
            </a:r>
            <a:endParaRPr sz="1850">
              <a:latin typeface="Calibri"/>
              <a:cs typeface="Calibri"/>
            </a:endParaRPr>
          </a:p>
          <a:p>
            <a:pPr marL="755015" lvl="1" indent="-285115">
              <a:lnSpc>
                <a:spcPts val="2190"/>
              </a:lnSpc>
              <a:buFont typeface="Arial"/>
              <a:buChar char="•"/>
              <a:tabLst>
                <a:tab pos="755015" algn="l"/>
                <a:tab pos="755650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as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30" dirty="0">
                <a:solidFill>
                  <a:srgbClr val="6D6D6D"/>
                </a:solidFill>
                <a:latin typeface="Calibri"/>
                <a:cs typeface="Calibri"/>
              </a:rPr>
              <a:t>BS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)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47</a:t>
            </a:fld>
            <a:endParaRPr spc="-1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39" y="6217920"/>
            <a:ext cx="548640" cy="3048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575" y="300354"/>
            <a:ext cx="5317490" cy="90296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110"/>
              </a:spcBef>
            </a:pPr>
            <a:r>
              <a:rPr sz="2850" b="1" spc="20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2850" b="1" spc="-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5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r>
              <a:rPr sz="2850" b="1" spc="204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5" dirty="0">
                <a:solidFill>
                  <a:srgbClr val="4E87C6"/>
                </a:solidFill>
                <a:latin typeface="Calibri"/>
                <a:cs typeface="Calibri"/>
              </a:rPr>
              <a:t>–</a:t>
            </a:r>
            <a:r>
              <a:rPr sz="2850" b="1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5" dirty="0">
                <a:solidFill>
                  <a:srgbClr val="4E87C6"/>
                </a:solidFill>
                <a:latin typeface="Calibri"/>
                <a:cs typeface="Calibri"/>
              </a:rPr>
              <a:t>Extended</a:t>
            </a:r>
            <a:r>
              <a:rPr sz="2850" b="1" spc="4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5" dirty="0">
                <a:solidFill>
                  <a:srgbClr val="4E87C6"/>
                </a:solidFill>
                <a:latin typeface="Calibri"/>
                <a:cs typeface="Calibri"/>
              </a:rPr>
              <a:t>arrival </a:t>
            </a:r>
            <a:r>
              <a:rPr sz="2850" b="1" spc="-6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5" dirty="0">
                <a:solidFill>
                  <a:srgbClr val="4E87C6"/>
                </a:solidFill>
                <a:latin typeface="Calibri"/>
                <a:cs typeface="Calibri"/>
              </a:rPr>
              <a:t>management</a:t>
            </a:r>
            <a:r>
              <a:rPr sz="2850" b="1" spc="10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15" dirty="0">
                <a:solidFill>
                  <a:srgbClr val="4E87C6"/>
                </a:solidFill>
                <a:latin typeface="Calibri"/>
                <a:cs typeface="Calibri"/>
              </a:rPr>
              <a:t>(E-AMAN)</a:t>
            </a:r>
            <a:r>
              <a:rPr sz="2850" b="1" spc="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50" b="1" spc="-15" dirty="0">
                <a:solidFill>
                  <a:srgbClr val="4E87C6"/>
                </a:solidFill>
                <a:latin typeface="Calibri"/>
                <a:cs typeface="Calibri"/>
              </a:rPr>
              <a:t>horizon</a:t>
            </a:r>
            <a:endParaRPr sz="28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03416" y="1678368"/>
            <a:ext cx="9296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15" dirty="0">
                <a:solidFill>
                  <a:srgbClr val="00AF50"/>
                </a:solidFill>
                <a:latin typeface="Calibri"/>
                <a:cs typeface="Calibri"/>
              </a:rPr>
              <a:t>BENEFITS</a:t>
            </a:r>
            <a:endParaRPr sz="185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03416" y="1963420"/>
            <a:ext cx="2087880" cy="18567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5080" indent="-173355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186055" algn="l"/>
              </a:tabLst>
            </a:pP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Improved</a:t>
            </a:r>
            <a:r>
              <a:rPr sz="1200" b="1" spc="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operational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15" dirty="0">
                <a:solidFill>
                  <a:srgbClr val="00AF50"/>
                </a:solidFill>
                <a:latin typeface="Calibri"/>
                <a:cs typeface="Calibri"/>
              </a:rPr>
              <a:t>ff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1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b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30" dirty="0">
                <a:solidFill>
                  <a:srgbClr val="00AF50"/>
                </a:solidFill>
                <a:latin typeface="Calibri"/>
                <a:cs typeface="Calibri"/>
              </a:rPr>
              <a:t>r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du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g</a:t>
            </a:r>
            <a:r>
              <a:rPr sz="1200" b="1" spc="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ho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l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d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g  times</a:t>
            </a:r>
            <a:endParaRPr sz="1200" dirty="0">
              <a:latin typeface="Calibri"/>
              <a:cs typeface="Calibri"/>
            </a:endParaRPr>
          </a:p>
          <a:p>
            <a:pPr marL="185420" marR="232410" indent="-17335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186055" algn="l"/>
              </a:tabLst>
            </a:pP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Improved</a:t>
            </a:r>
            <a:r>
              <a:rPr sz="1200" b="1" spc="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operational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15" dirty="0">
                <a:solidFill>
                  <a:srgbClr val="00AF50"/>
                </a:solidFill>
                <a:latin typeface="Calibri"/>
                <a:cs typeface="Calibri"/>
              </a:rPr>
              <a:t>ff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1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b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30" dirty="0">
                <a:solidFill>
                  <a:srgbClr val="00AF50"/>
                </a:solidFill>
                <a:latin typeface="Calibri"/>
                <a:cs typeface="Calibri"/>
              </a:rPr>
              <a:t>r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du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g</a:t>
            </a:r>
            <a:r>
              <a:rPr sz="1200" b="1" spc="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15" dirty="0">
                <a:solidFill>
                  <a:srgbClr val="00AF50"/>
                </a:solidFill>
                <a:latin typeface="Calibri"/>
                <a:cs typeface="Calibri"/>
              </a:rPr>
              <a:t>f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u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l  </a:t>
            </a:r>
            <a:r>
              <a:rPr sz="1200" b="1" spc="-15" dirty="0">
                <a:solidFill>
                  <a:srgbClr val="00AF50"/>
                </a:solidFill>
                <a:latin typeface="Calibri"/>
                <a:cs typeface="Calibri"/>
              </a:rPr>
              <a:t>burn</a:t>
            </a:r>
            <a:r>
              <a:rPr sz="1200" b="1" spc="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00AF50"/>
                </a:solidFill>
                <a:latin typeface="Calibri"/>
                <a:cs typeface="Calibri"/>
              </a:rPr>
              <a:t>and</a:t>
            </a:r>
            <a:r>
              <a:rPr sz="1200" b="1" spc="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emissions</a:t>
            </a:r>
            <a:endParaRPr sz="1200" dirty="0">
              <a:latin typeface="Calibri"/>
              <a:cs typeface="Calibri"/>
            </a:endParaRPr>
          </a:p>
          <a:p>
            <a:pPr marL="185420" marR="127000" indent="-17335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186055" algn="l"/>
              </a:tabLst>
            </a:pP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15" dirty="0">
                <a:solidFill>
                  <a:srgbClr val="00AF50"/>
                </a:solidFill>
                <a:latin typeface="Calibri"/>
                <a:cs typeface="Calibri"/>
              </a:rPr>
              <a:t>ff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spc="-25" dirty="0">
                <a:solidFill>
                  <a:srgbClr val="00AF50"/>
                </a:solidFill>
                <a:latin typeface="Calibri"/>
                <a:cs typeface="Calibri"/>
              </a:rPr>
              <a:t>c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1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spc="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t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30" dirty="0">
                <a:solidFill>
                  <a:srgbClr val="00AF50"/>
                </a:solidFill>
                <a:latin typeface="Calibri"/>
                <a:cs typeface="Calibri"/>
              </a:rPr>
              <a:t>r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m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s</a:t>
            </a:r>
            <a:r>
              <a:rPr sz="1200" b="1" spc="-3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o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f</a:t>
            </a:r>
            <a:r>
              <a:rPr sz="1200" b="1" spc="-1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35" dirty="0">
                <a:solidFill>
                  <a:srgbClr val="00AF50"/>
                </a:solidFill>
                <a:latin typeface="Calibri"/>
                <a:cs typeface="Calibri"/>
              </a:rPr>
              <a:t>a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r 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navigation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service</a:t>
            </a:r>
            <a:r>
              <a:rPr sz="1200" b="1" spc="-1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provision</a:t>
            </a:r>
            <a:endParaRPr sz="1200" dirty="0">
              <a:latin typeface="Calibri"/>
              <a:cs typeface="Calibri"/>
            </a:endParaRPr>
          </a:p>
          <a:p>
            <a:pPr marL="185420" marR="125730" indent="-17335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186055" algn="l"/>
              </a:tabLst>
            </a:pP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m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p</a:t>
            </a:r>
            <a:r>
              <a:rPr sz="1200" b="1" spc="-30" dirty="0">
                <a:solidFill>
                  <a:srgbClr val="00AF50"/>
                </a:solidFill>
                <a:latin typeface="Calibri"/>
                <a:cs typeface="Calibri"/>
              </a:rPr>
              <a:t>r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ov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d</a:t>
            </a:r>
            <a:r>
              <a:rPr sz="1200" b="1" spc="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s</a:t>
            </a:r>
            <a:r>
              <a:rPr sz="1200" b="1" spc="-35" dirty="0">
                <a:solidFill>
                  <a:srgbClr val="00AF50"/>
                </a:solidFill>
                <a:latin typeface="Calibri"/>
                <a:cs typeface="Calibri"/>
              </a:rPr>
              <a:t>a</a:t>
            </a:r>
            <a:r>
              <a:rPr sz="1200" b="1" spc="15" dirty="0">
                <a:solidFill>
                  <a:srgbClr val="00AF50"/>
                </a:solidFill>
                <a:latin typeface="Calibri"/>
                <a:cs typeface="Calibri"/>
              </a:rPr>
              <a:t>f</a:t>
            </a:r>
            <a:r>
              <a:rPr sz="1200" b="1" spc="30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t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</a:t>
            </a:r>
            <a:r>
              <a:rPr sz="1200" b="1" spc="-1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35" dirty="0">
                <a:solidFill>
                  <a:srgbClr val="00AF50"/>
                </a:solidFill>
                <a:latin typeface="Calibri"/>
                <a:cs typeface="Calibri"/>
              </a:rPr>
              <a:t>a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n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d</a:t>
            </a:r>
            <a:r>
              <a:rPr sz="1200" b="1" spc="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AF50"/>
                </a:solidFill>
                <a:latin typeface="Calibri"/>
                <a:cs typeface="Calibri"/>
              </a:rPr>
              <a:t>qu</a:t>
            </a:r>
            <a:r>
              <a:rPr sz="1200" b="1" spc="-35" dirty="0">
                <a:solidFill>
                  <a:srgbClr val="00AF50"/>
                </a:solidFill>
                <a:latin typeface="Calibri"/>
                <a:cs typeface="Calibri"/>
              </a:rPr>
              <a:t>a</a:t>
            </a:r>
            <a:r>
              <a:rPr sz="1200" b="1" spc="20" dirty="0">
                <a:solidFill>
                  <a:srgbClr val="00AF50"/>
                </a:solidFill>
                <a:latin typeface="Calibri"/>
                <a:cs typeface="Calibri"/>
              </a:rPr>
              <a:t>li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t</a:t>
            </a:r>
            <a:r>
              <a:rPr sz="1200" b="1" dirty="0">
                <a:solidFill>
                  <a:srgbClr val="00AF50"/>
                </a:solidFill>
                <a:latin typeface="Calibri"/>
                <a:cs typeface="Calibri"/>
              </a:rPr>
              <a:t>y 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of</a:t>
            </a:r>
            <a:r>
              <a:rPr sz="1200" b="1" spc="-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AF50"/>
                </a:solidFill>
                <a:latin typeface="Calibri"/>
                <a:cs typeface="Calibri"/>
              </a:rPr>
              <a:t>service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67713" y="3817556"/>
            <a:ext cx="5059045" cy="203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860">
              <a:lnSpc>
                <a:spcPct val="100000"/>
              </a:lnSpc>
              <a:spcBef>
                <a:spcPts val="100"/>
              </a:spcBef>
            </a:pP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allo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qu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60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6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h 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earlier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than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is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currently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case,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by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extending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AMAN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 horizon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from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airspace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close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 airport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to further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up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allo</a:t>
            </a:r>
            <a:r>
              <a:rPr sz="1600" spc="-2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4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.</a:t>
            </a:r>
            <a:endParaRPr sz="16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415"/>
              </a:spcBef>
            </a:pP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In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vem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6D6D6D"/>
                </a:solidFill>
                <a:latin typeface="Calibri"/>
                <a:cs typeface="Calibri"/>
              </a:rPr>
              <a:t>2015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ol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ered</a:t>
            </a:r>
            <a:r>
              <a:rPr sz="16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spc="-1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n 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Heathrow</a:t>
            </a:r>
            <a:r>
              <a:rPr sz="1600" spc="-1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Airport</a:t>
            </a:r>
            <a:r>
              <a:rPr sz="16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-30" dirty="0">
                <a:solidFill>
                  <a:srgbClr val="6D6D6D"/>
                </a:solidFill>
                <a:latin typeface="Calibri"/>
                <a:cs typeface="Calibri"/>
              </a:rPr>
              <a:t>NATS</a:t>
            </a:r>
            <a:r>
              <a:rPr sz="160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6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sees</a:t>
            </a:r>
            <a:r>
              <a:rPr sz="16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controllers</a:t>
            </a:r>
            <a:r>
              <a:rPr sz="16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four </a:t>
            </a:r>
            <a:r>
              <a:rPr sz="1600" spc="-3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countries</a:t>
            </a:r>
            <a:r>
              <a:rPr sz="16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working</a:t>
            </a:r>
            <a:r>
              <a:rPr sz="160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together</a:t>
            </a:r>
            <a:r>
              <a:rPr sz="16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60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5" dirty="0">
                <a:solidFill>
                  <a:srgbClr val="6D6D6D"/>
                </a:solidFill>
                <a:latin typeface="Calibri"/>
                <a:cs typeface="Calibri"/>
              </a:rPr>
              <a:t>slow</a:t>
            </a:r>
            <a:r>
              <a:rPr sz="160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down</a:t>
            </a:r>
            <a:r>
              <a:rPr sz="16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6D6D6D"/>
                </a:solidFill>
                <a:latin typeface="Calibri"/>
                <a:cs typeface="Calibri"/>
              </a:rPr>
              <a:t>aircraft</a:t>
            </a:r>
            <a:r>
              <a:rPr sz="16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when</a:t>
            </a:r>
            <a:r>
              <a:rPr sz="16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there </a:t>
            </a:r>
            <a:r>
              <a:rPr sz="1600" spc="-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re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3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600" spc="-4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la</a:t>
            </a:r>
            <a:r>
              <a:rPr sz="1600" spc="-1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60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6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ai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60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600" spc="2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600" dirty="0">
                <a:solidFill>
                  <a:srgbClr val="6D6D6D"/>
                </a:solidFill>
                <a:latin typeface="Calibri"/>
                <a:cs typeface="Calibri"/>
              </a:rPr>
              <a:t>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12559" y="3972559"/>
            <a:ext cx="2174240" cy="1625600"/>
          </a:xfrm>
          <a:prstGeom prst="rect">
            <a:avLst/>
          </a:prstGeom>
          <a:solidFill>
            <a:srgbClr val="E4FAD1"/>
          </a:solidFill>
        </p:spPr>
        <p:txBody>
          <a:bodyPr vert="horz" wrap="square" lIns="0" tIns="46355" rIns="0" bIns="0" rtlCol="0">
            <a:spAutoFit/>
          </a:bodyPr>
          <a:lstStyle/>
          <a:p>
            <a:pPr marL="102870" marR="369570">
              <a:lnSpc>
                <a:spcPct val="100000"/>
              </a:lnSpc>
              <a:spcBef>
                <a:spcPts val="365"/>
              </a:spcBef>
            </a:pP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th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ow</a:t>
            </a:r>
            <a:r>
              <a:rPr sz="12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 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ho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ts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l  </a:t>
            </a: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stacks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by one 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minute, 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du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no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ss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 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5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2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illi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ill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 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7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50" dirty="0">
                <a:solidFill>
                  <a:srgbClr val="6D6D6D"/>
                </a:solidFill>
                <a:latin typeface="Calibri"/>
                <a:cs typeface="Calibri"/>
              </a:rPr>
              <a:t>50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0 </a:t>
            </a:r>
            <a:r>
              <a:rPr sz="12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on 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x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nnu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6299" y="1760832"/>
            <a:ext cx="269240" cy="20015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S</a:t>
            </a:r>
            <a:r>
              <a:rPr sz="1900" b="1" spc="-1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spc="170" dirty="0">
                <a:solidFill>
                  <a:srgbClr val="00AF50"/>
                </a:solidFill>
                <a:latin typeface="Calibri"/>
                <a:cs typeface="Calibri"/>
              </a:rPr>
              <a:t>T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A</a:t>
            </a:r>
            <a:r>
              <a:rPr sz="1900" b="1" spc="-7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K</a:t>
            </a:r>
            <a:r>
              <a:rPr sz="1900" b="1" spc="-1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900" b="1" spc="-9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H</a:t>
            </a:r>
            <a:r>
              <a:rPr sz="1900" b="1" spc="-1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O</a:t>
            </a:r>
            <a:r>
              <a:rPr sz="1900" b="1" spc="-13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spc="225" dirty="0">
                <a:solidFill>
                  <a:srgbClr val="00AF50"/>
                </a:solidFill>
                <a:latin typeface="Calibri"/>
                <a:cs typeface="Calibri"/>
              </a:rPr>
              <a:t>LD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E</a:t>
            </a:r>
            <a:r>
              <a:rPr sz="1900" b="1" spc="-17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R</a:t>
            </a:r>
            <a:r>
              <a:rPr sz="1900" b="1" spc="-15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AF50"/>
                </a:solidFill>
                <a:latin typeface="Calibri"/>
                <a:cs typeface="Calibri"/>
              </a:rPr>
              <a:t>S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1767839"/>
            <a:ext cx="833119" cy="335280"/>
          </a:xfrm>
          <a:custGeom>
            <a:avLst/>
            <a:gdLst/>
            <a:ahLst/>
            <a:cxnLst/>
            <a:rect l="l" t="t" r="r" b="b"/>
            <a:pathLst>
              <a:path w="833119" h="335280">
                <a:moveTo>
                  <a:pt x="833119" y="0"/>
                </a:moveTo>
                <a:lnTo>
                  <a:pt x="0" y="0"/>
                </a:lnTo>
                <a:lnTo>
                  <a:pt x="0" y="335279"/>
                </a:lnTo>
                <a:lnTo>
                  <a:pt x="833119" y="335279"/>
                </a:lnTo>
                <a:lnTo>
                  <a:pt x="833119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61937" y="1793176"/>
            <a:ext cx="4762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2306320"/>
            <a:ext cx="833119" cy="345440"/>
          </a:xfrm>
          <a:custGeom>
            <a:avLst/>
            <a:gdLst/>
            <a:ahLst/>
            <a:cxnLst/>
            <a:rect l="l" t="t" r="r" b="b"/>
            <a:pathLst>
              <a:path w="833119" h="345439">
                <a:moveTo>
                  <a:pt x="833119" y="0"/>
                </a:moveTo>
                <a:lnTo>
                  <a:pt x="0" y="0"/>
                </a:lnTo>
                <a:lnTo>
                  <a:pt x="0" y="345439"/>
                </a:lnTo>
                <a:lnTo>
                  <a:pt x="833119" y="345439"/>
                </a:lnTo>
                <a:lnTo>
                  <a:pt x="833119" y="0"/>
                </a:lnTo>
                <a:close/>
              </a:path>
            </a:pathLst>
          </a:custGeom>
          <a:solidFill>
            <a:srgbClr val="E4FA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61937" y="2333561"/>
            <a:ext cx="2863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AO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2844800"/>
            <a:ext cx="833119" cy="345440"/>
          </a:xfrm>
          <a:custGeom>
            <a:avLst/>
            <a:gdLst/>
            <a:ahLst/>
            <a:cxnLst/>
            <a:rect l="l" t="t" r="r" b="b"/>
            <a:pathLst>
              <a:path w="833119" h="345439">
                <a:moveTo>
                  <a:pt x="833119" y="0"/>
                </a:moveTo>
                <a:lnTo>
                  <a:pt x="0" y="0"/>
                </a:lnTo>
                <a:lnTo>
                  <a:pt x="0" y="345439"/>
                </a:lnTo>
                <a:lnTo>
                  <a:pt x="833119" y="345439"/>
                </a:lnTo>
                <a:lnTo>
                  <a:pt x="833119" y="0"/>
                </a:lnTo>
                <a:close/>
              </a:path>
            </a:pathLst>
          </a:custGeom>
          <a:solidFill>
            <a:srgbClr val="E4FA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61937" y="2875978"/>
            <a:ext cx="28257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0" y="3383279"/>
            <a:ext cx="833119" cy="335280"/>
          </a:xfrm>
          <a:custGeom>
            <a:avLst/>
            <a:gdLst/>
            <a:ahLst/>
            <a:cxnLst/>
            <a:rect l="l" t="t" r="r" b="b"/>
            <a:pathLst>
              <a:path w="833119" h="335279">
                <a:moveTo>
                  <a:pt x="833119" y="0"/>
                </a:moveTo>
                <a:lnTo>
                  <a:pt x="0" y="0"/>
                </a:lnTo>
                <a:lnTo>
                  <a:pt x="0" y="335279"/>
                </a:lnTo>
                <a:lnTo>
                  <a:pt x="833119" y="335279"/>
                </a:lnTo>
                <a:lnTo>
                  <a:pt x="833119" y="0"/>
                </a:lnTo>
                <a:close/>
              </a:path>
            </a:pathLst>
          </a:custGeom>
          <a:solidFill>
            <a:srgbClr val="E4FA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61937" y="3406711"/>
            <a:ext cx="33274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NM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6700" y="5310187"/>
            <a:ext cx="591820" cy="257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500" spc="-9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7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9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40" y="5557520"/>
            <a:ext cx="528319" cy="52832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9556" y="1763044"/>
            <a:ext cx="4578611" cy="198973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8959" y="1097280"/>
            <a:ext cx="497840" cy="477520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48</a:t>
            </a:fld>
            <a:endParaRPr spc="-1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39" y="6217920"/>
            <a:ext cx="548640" cy="3048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6986905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–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Time-based</a:t>
            </a:r>
            <a:br>
              <a:rPr lang="en-GB" spc="-50" dirty="0">
                <a:solidFill>
                  <a:srgbClr val="4E87C6"/>
                </a:solidFill>
              </a:rPr>
            </a:b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separation</a:t>
            </a:r>
            <a:endParaRPr sz="32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44282" y="3789997"/>
            <a:ext cx="5009515" cy="2382520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2700" marR="5080">
              <a:lnSpc>
                <a:spcPct val="96700"/>
              </a:lnSpc>
              <a:spcBef>
                <a:spcPts val="150"/>
              </a:spcBef>
            </a:pP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Today,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aircraft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making their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final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approach to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land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are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obliged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maintain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minimum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separation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distances. These distances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are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fixed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whatever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wind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conditions.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When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keeping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these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distances in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strong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headwinds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longer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 gaps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1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time</a:t>
            </a:r>
            <a:r>
              <a:rPr sz="14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develop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between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aircraft.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This </a:t>
            </a:r>
            <a:r>
              <a:rPr sz="1450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means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fewer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flights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landing per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hour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(reduced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airport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capacity),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leading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delays and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increased </a:t>
            </a:r>
            <a:r>
              <a:rPr sz="1450" spc="-20" dirty="0">
                <a:solidFill>
                  <a:srgbClr val="6D6D6D"/>
                </a:solidFill>
                <a:latin typeface="Calibri"/>
                <a:cs typeface="Calibri"/>
              </a:rPr>
              <a:t>holding </a:t>
            </a:r>
            <a:r>
              <a:rPr sz="1450" spc="5" dirty="0">
                <a:solidFill>
                  <a:srgbClr val="6D6D6D"/>
                </a:solidFill>
                <a:latin typeface="Calibri"/>
                <a:cs typeface="Calibri"/>
              </a:rPr>
              <a:t>at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busy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times,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which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results </a:t>
            </a:r>
            <a:r>
              <a:rPr sz="1450" spc="-3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in</a:t>
            </a:r>
            <a:r>
              <a:rPr sz="1450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increased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fuel</a:t>
            </a:r>
            <a:r>
              <a:rPr sz="14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burn.</a:t>
            </a:r>
            <a:r>
              <a:rPr sz="1450" spc="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30" dirty="0">
                <a:solidFill>
                  <a:srgbClr val="6D6D6D"/>
                </a:solidFill>
                <a:latin typeface="Calibri"/>
                <a:cs typeface="Calibri"/>
              </a:rPr>
              <a:t>SESAR’s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time-based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separation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(TBS)</a:t>
            </a:r>
            <a:r>
              <a:rPr sz="1450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replaces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rr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st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th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te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  weather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conditions. </a:t>
            </a:r>
            <a:r>
              <a:rPr sz="1450" spc="10" dirty="0">
                <a:solidFill>
                  <a:srgbClr val="6D6D6D"/>
                </a:solidFill>
                <a:latin typeface="Calibri"/>
                <a:cs typeface="Calibri"/>
              </a:rPr>
              <a:t>It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provides consistent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time-based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spacing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wee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rr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ivi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3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1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45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4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45" dirty="0">
                <a:solidFill>
                  <a:srgbClr val="6D6D6D"/>
                </a:solidFill>
                <a:latin typeface="Calibri"/>
                <a:cs typeface="Calibri"/>
              </a:rPr>
              <a:t>pp</a:t>
            </a:r>
            <a:r>
              <a:rPr sz="145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spc="3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spc="2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spc="-5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spc="-5" dirty="0">
                <a:solidFill>
                  <a:srgbClr val="6D6D6D"/>
                </a:solidFill>
                <a:latin typeface="Calibri"/>
                <a:cs typeface="Calibri"/>
              </a:rPr>
              <a:t>h  </a:t>
            </a:r>
            <a:r>
              <a:rPr sz="1450" spc="-10" dirty="0">
                <a:solidFill>
                  <a:srgbClr val="6D6D6D"/>
                </a:solidFill>
                <a:latin typeface="Calibri"/>
                <a:cs typeface="Calibri"/>
              </a:rPr>
              <a:t>capacity.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634" y="1744640"/>
            <a:ext cx="269875" cy="199961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900" b="1" spc="-1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spc="16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900" b="1" spc="-7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K</a:t>
            </a:r>
            <a:r>
              <a:rPr sz="1900" b="1" spc="-1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900" b="1" spc="-9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H</a:t>
            </a:r>
            <a:r>
              <a:rPr sz="1900" b="1" spc="-1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900" b="1" spc="-1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spc="225" dirty="0">
                <a:solidFill>
                  <a:srgbClr val="006FC0"/>
                </a:solidFill>
                <a:latin typeface="Calibri"/>
                <a:cs typeface="Calibri"/>
              </a:rPr>
              <a:t>LD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900" b="1" spc="-1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900" b="1" spc="-15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9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endParaRPr sz="19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1778000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61937" y="1800859"/>
            <a:ext cx="4756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6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2316479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1937" y="2340927"/>
            <a:ext cx="28638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AO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2854960"/>
            <a:ext cx="822960" cy="335280"/>
          </a:xfrm>
          <a:custGeom>
            <a:avLst/>
            <a:gdLst/>
            <a:ahLst/>
            <a:cxnLst/>
            <a:rect l="l" t="t" r="r" b="b"/>
            <a:pathLst>
              <a:path w="822960" h="335280">
                <a:moveTo>
                  <a:pt x="822960" y="0"/>
                </a:moveTo>
                <a:lnTo>
                  <a:pt x="0" y="0"/>
                </a:lnTo>
                <a:lnTo>
                  <a:pt x="0" y="335279"/>
                </a:lnTo>
                <a:lnTo>
                  <a:pt x="822960" y="335279"/>
                </a:lnTo>
                <a:lnTo>
                  <a:pt x="822960" y="0"/>
                </a:lnTo>
                <a:close/>
              </a:path>
            </a:pathLst>
          </a:custGeom>
          <a:solidFill>
            <a:srgbClr val="D9E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61937" y="2883217"/>
            <a:ext cx="28257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0" y="3383279"/>
            <a:ext cx="822960" cy="345440"/>
          </a:xfrm>
          <a:custGeom>
            <a:avLst/>
            <a:gdLst/>
            <a:ahLst/>
            <a:cxnLst/>
            <a:rect l="l" t="t" r="r" b="b"/>
            <a:pathLst>
              <a:path w="822960" h="345439">
                <a:moveTo>
                  <a:pt x="822960" y="0"/>
                </a:moveTo>
                <a:lnTo>
                  <a:pt x="0" y="0"/>
                </a:lnTo>
                <a:lnTo>
                  <a:pt x="0" y="345440"/>
                </a:lnTo>
                <a:lnTo>
                  <a:pt x="822960" y="345440"/>
                </a:lnTo>
                <a:lnTo>
                  <a:pt x="822960" y="0"/>
                </a:lnTo>
                <a:close/>
              </a:path>
            </a:pathLst>
          </a:custGeom>
          <a:solidFill>
            <a:srgbClr val="D9E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61937" y="3414077"/>
            <a:ext cx="33274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NM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89446" y="1655762"/>
            <a:ext cx="928369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5" dirty="0">
                <a:solidFill>
                  <a:srgbClr val="006FC0"/>
                </a:solidFill>
                <a:latin typeface="Calibri"/>
                <a:cs typeface="Calibri"/>
              </a:rPr>
              <a:t>B</a:t>
            </a:r>
            <a:r>
              <a:rPr sz="1850" b="1" spc="-2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850" b="1" spc="-20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850" b="1" spc="-2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850" b="1" spc="25" dirty="0">
                <a:solidFill>
                  <a:srgbClr val="006FC0"/>
                </a:solidFill>
                <a:latin typeface="Calibri"/>
                <a:cs typeface="Calibri"/>
              </a:rPr>
              <a:t>F</a:t>
            </a:r>
            <a:r>
              <a:rPr sz="1850" b="1" spc="-2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850" b="1" spc="-40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850" b="1" spc="-5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489446" y="1940623"/>
            <a:ext cx="2121535" cy="1673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420" marR="5080" indent="-17272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185420" algn="l"/>
              </a:tabLst>
            </a:pP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Improved</a:t>
            </a:r>
            <a:r>
              <a:rPr sz="1200" b="1" spc="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airport</a:t>
            </a:r>
            <a:r>
              <a:rPr sz="1200" b="1" spc="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capacity</a:t>
            </a:r>
            <a:r>
              <a:rPr sz="1200" b="1" spc="10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006FC0"/>
                </a:solidFill>
                <a:latin typeface="Calibri"/>
                <a:cs typeface="Calibri"/>
              </a:rPr>
              <a:t>as</a:t>
            </a:r>
            <a:r>
              <a:rPr sz="1200" b="1" spc="-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a </a:t>
            </a:r>
            <a:r>
              <a:rPr sz="1200" b="1" spc="-26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rgbClr val="006FC0"/>
                </a:solidFill>
                <a:latin typeface="Calibri"/>
                <a:cs typeface="Calibri"/>
              </a:rPr>
              <a:t>result 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of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increased 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aircraft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landing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rates </a:t>
            </a:r>
            <a:r>
              <a:rPr sz="1200" b="1" spc="10" dirty="0">
                <a:solidFill>
                  <a:srgbClr val="006FC0"/>
                </a:solidFill>
                <a:latin typeface="Calibri"/>
                <a:cs typeface="Calibri"/>
              </a:rPr>
              <a:t>in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strong 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headwind</a:t>
            </a:r>
            <a:r>
              <a:rPr sz="1200" b="1" spc="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conditions</a:t>
            </a:r>
            <a:endParaRPr sz="1200" dirty="0">
              <a:latin typeface="Calibri"/>
              <a:cs typeface="Calibri"/>
            </a:endParaRPr>
          </a:p>
          <a:p>
            <a:pPr marL="185420" marR="51435" indent="-172720">
              <a:lnSpc>
                <a:spcPct val="100000"/>
              </a:lnSpc>
              <a:spcBef>
                <a:spcPts val="10"/>
              </a:spcBef>
              <a:buFont typeface="Wingdings"/>
              <a:buChar char=""/>
              <a:tabLst>
                <a:tab pos="185420" algn="l"/>
              </a:tabLst>
            </a:pP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Reduction</a:t>
            </a:r>
            <a:r>
              <a:rPr sz="1200" b="1" spc="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10" dirty="0">
                <a:solidFill>
                  <a:srgbClr val="006FC0"/>
                </a:solidFill>
                <a:latin typeface="Calibri"/>
                <a:cs typeface="Calibri"/>
              </a:rPr>
              <a:t>in</a:t>
            </a:r>
            <a:r>
              <a:rPr sz="1200" b="1" spc="-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rgbClr val="006FC0"/>
                </a:solidFill>
                <a:latin typeface="Calibri"/>
                <a:cs typeface="Calibri"/>
              </a:rPr>
              <a:t>holding</a:t>
            </a:r>
            <a:r>
              <a:rPr sz="1200" b="1" spc="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rgbClr val="006FC0"/>
                </a:solidFill>
                <a:latin typeface="Calibri"/>
                <a:cs typeface="Calibri"/>
              </a:rPr>
              <a:t>times</a:t>
            </a:r>
            <a:r>
              <a:rPr sz="1200" b="1" spc="-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as </a:t>
            </a:r>
            <a:r>
              <a:rPr sz="1200" b="1" spc="-254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10" dirty="0">
                <a:solidFill>
                  <a:srgbClr val="006FC0"/>
                </a:solidFill>
                <a:latin typeface="Calibri"/>
                <a:cs typeface="Calibri"/>
              </a:rPr>
              <a:t>well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20" dirty="0">
                <a:solidFill>
                  <a:srgbClr val="006FC0"/>
                </a:solidFill>
                <a:latin typeface="Calibri"/>
                <a:cs typeface="Calibri"/>
              </a:rPr>
              <a:t>as</a:t>
            </a:r>
            <a:r>
              <a:rPr sz="1200" b="1" spc="-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stack</a:t>
            </a:r>
            <a:r>
              <a:rPr sz="1200" b="1" spc="3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entry</a:t>
            </a:r>
            <a:r>
              <a:rPr sz="1200" b="1" spc="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to 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006FC0"/>
                </a:solidFill>
                <a:latin typeface="Calibri"/>
                <a:cs typeface="Calibri"/>
              </a:rPr>
              <a:t>touchdown</a:t>
            </a:r>
            <a:r>
              <a:rPr sz="1200" b="1" spc="1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spc="5" dirty="0">
                <a:solidFill>
                  <a:srgbClr val="006FC0"/>
                </a:solidFill>
                <a:latin typeface="Calibri"/>
                <a:cs typeface="Calibri"/>
              </a:rPr>
              <a:t>times</a:t>
            </a:r>
            <a:endParaRPr sz="1200" dirty="0">
              <a:latin typeface="Calibri"/>
              <a:cs typeface="Calibri"/>
            </a:endParaRPr>
          </a:p>
          <a:p>
            <a:pPr marL="185420" marR="614680" indent="-172720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185420" algn="l"/>
              </a:tabLst>
            </a:pP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In</a:t>
            </a:r>
            <a:r>
              <a:rPr sz="1200" b="1" spc="-25" dirty="0">
                <a:solidFill>
                  <a:srgbClr val="006FC0"/>
                </a:solidFill>
                <a:latin typeface="Calibri"/>
                <a:cs typeface="Calibri"/>
              </a:rPr>
              <a:t>cr</a:t>
            </a:r>
            <a:r>
              <a:rPr sz="1200" b="1" spc="3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200" b="1" spc="-35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b="1" spc="3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d</a:t>
            </a:r>
            <a:r>
              <a:rPr sz="1200" b="1" spc="-3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b="1" spc="25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u</a:t>
            </a:r>
            <a:r>
              <a:rPr sz="1200" b="1" spc="-35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200" b="1" spc="-15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200" b="1" spc="25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200" b="1" spc="-35" dirty="0">
                <a:solidFill>
                  <a:srgbClr val="006FC0"/>
                </a:solidFill>
                <a:latin typeface="Calibri"/>
                <a:cs typeface="Calibri"/>
              </a:rPr>
              <a:t>a</a:t>
            </a:r>
            <a:r>
              <a:rPr sz="1200" b="1" dirty="0">
                <a:solidFill>
                  <a:srgbClr val="006FC0"/>
                </a:solidFill>
                <a:latin typeface="Calibri"/>
                <a:cs typeface="Calibri"/>
              </a:rPr>
              <a:t>l  </a:t>
            </a:r>
            <a:r>
              <a:rPr sz="1200" b="1" spc="-5" dirty="0">
                <a:solidFill>
                  <a:srgbClr val="006FC0"/>
                </a:solidFill>
                <a:latin typeface="Calibri"/>
                <a:cs typeface="Calibri"/>
              </a:rPr>
              <a:t>awareness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512559" y="3982720"/>
            <a:ext cx="2092960" cy="1747520"/>
          </a:xfrm>
          <a:prstGeom prst="rect">
            <a:avLst/>
          </a:prstGeom>
          <a:solidFill>
            <a:srgbClr val="D9ECFF"/>
          </a:solidFill>
        </p:spPr>
        <p:txBody>
          <a:bodyPr vert="horz" wrap="square" lIns="0" tIns="38100" rIns="0" bIns="0" rtlCol="0">
            <a:spAutoFit/>
          </a:bodyPr>
          <a:lstStyle/>
          <a:p>
            <a:pPr marL="94615" marR="580390">
              <a:lnSpc>
                <a:spcPct val="100000"/>
              </a:lnSpc>
              <a:spcBef>
                <a:spcPts val="300"/>
              </a:spcBef>
            </a:pP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spc="1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sho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n  t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 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10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200">
              <a:latin typeface="Calibri"/>
              <a:cs typeface="Calibri"/>
            </a:endParaRPr>
          </a:p>
          <a:p>
            <a:pPr marL="94615" marR="27686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tu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bu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le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2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 nu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r  of </a:t>
            </a:r>
            <a:r>
              <a:rPr sz="1200" spc="-10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200" spc="-1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ound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ll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20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200" spc="4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g  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du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of t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200" spc="6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3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200" spc="4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ara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2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200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20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200" spc="5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200" dirty="0">
                <a:solidFill>
                  <a:srgbClr val="6D6D6D"/>
                </a:solidFill>
                <a:latin typeface="Calibri"/>
                <a:cs typeface="Calibri"/>
              </a:rPr>
              <a:t>on  </a:t>
            </a:r>
            <a:r>
              <a:rPr sz="1200" spc="-5" dirty="0">
                <a:solidFill>
                  <a:srgbClr val="6D6D6D"/>
                </a:solidFill>
                <a:latin typeface="Calibri"/>
                <a:cs typeface="Calibri"/>
              </a:rPr>
              <a:t>Heathrow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4640" y="5557520"/>
            <a:ext cx="528319" cy="52832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359" y="1606858"/>
            <a:ext cx="5127945" cy="1501707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266700" y="5310187"/>
            <a:ext cx="591820" cy="257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500" spc="-9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7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500" spc="-9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479" y="5557520"/>
            <a:ext cx="528320" cy="528320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49</a:t>
            </a:fld>
            <a:endParaRPr spc="-1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10959" y="3769359"/>
            <a:ext cx="558800" cy="426720"/>
          </a:xfrm>
          <a:custGeom>
            <a:avLst/>
            <a:gdLst/>
            <a:ahLst/>
            <a:cxnLst/>
            <a:rect l="l" t="t" r="r" b="b"/>
            <a:pathLst>
              <a:path w="558800" h="426720">
                <a:moveTo>
                  <a:pt x="0" y="0"/>
                </a:moveTo>
                <a:lnTo>
                  <a:pt x="25155" y="46200"/>
                </a:lnTo>
                <a:lnTo>
                  <a:pt x="51990" y="91852"/>
                </a:lnTo>
                <a:lnTo>
                  <a:pt x="82135" y="136409"/>
                </a:lnTo>
                <a:lnTo>
                  <a:pt x="117220" y="179323"/>
                </a:lnTo>
                <a:lnTo>
                  <a:pt x="149420" y="213318"/>
                </a:lnTo>
                <a:lnTo>
                  <a:pt x="184831" y="247398"/>
                </a:lnTo>
                <a:lnTo>
                  <a:pt x="222889" y="280063"/>
                </a:lnTo>
                <a:lnTo>
                  <a:pt x="263025" y="309814"/>
                </a:lnTo>
                <a:lnTo>
                  <a:pt x="304672" y="335152"/>
                </a:lnTo>
                <a:lnTo>
                  <a:pt x="352877" y="355611"/>
                </a:lnTo>
                <a:lnTo>
                  <a:pt x="408091" y="372174"/>
                </a:lnTo>
                <a:lnTo>
                  <a:pt x="462635" y="385518"/>
                </a:lnTo>
                <a:lnTo>
                  <a:pt x="508828" y="396320"/>
                </a:lnTo>
                <a:lnTo>
                  <a:pt x="538988" y="405256"/>
                </a:lnTo>
                <a:lnTo>
                  <a:pt x="546280" y="412539"/>
                </a:lnTo>
                <a:lnTo>
                  <a:pt x="530748" y="415416"/>
                </a:lnTo>
                <a:lnTo>
                  <a:pt x="509716" y="416294"/>
                </a:lnTo>
                <a:lnTo>
                  <a:pt x="500507" y="417575"/>
                </a:lnTo>
                <a:lnTo>
                  <a:pt x="510847" y="419558"/>
                </a:lnTo>
                <a:lnTo>
                  <a:pt x="530463" y="421052"/>
                </a:lnTo>
                <a:lnTo>
                  <a:pt x="549673" y="422237"/>
                </a:lnTo>
                <a:lnTo>
                  <a:pt x="558799" y="423290"/>
                </a:lnTo>
                <a:lnTo>
                  <a:pt x="550691" y="424606"/>
                </a:lnTo>
                <a:lnTo>
                  <a:pt x="532034" y="425910"/>
                </a:lnTo>
                <a:lnTo>
                  <a:pt x="513901" y="426666"/>
                </a:lnTo>
                <a:lnTo>
                  <a:pt x="507364" y="426338"/>
                </a:lnTo>
                <a:lnTo>
                  <a:pt x="512230" y="423473"/>
                </a:lnTo>
                <a:lnTo>
                  <a:pt x="518953" y="418750"/>
                </a:lnTo>
                <a:lnTo>
                  <a:pt x="524581" y="415123"/>
                </a:lnTo>
                <a:lnTo>
                  <a:pt x="526161" y="415544"/>
                </a:lnTo>
              </a:path>
            </a:pathLst>
          </a:custGeom>
          <a:ln w="146050">
            <a:solidFill>
              <a:srgbClr val="37619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41566" y="1726564"/>
            <a:ext cx="432434" cy="427355"/>
          </a:xfrm>
          <a:custGeom>
            <a:avLst/>
            <a:gdLst/>
            <a:ahLst/>
            <a:cxnLst/>
            <a:rect l="l" t="t" r="r" b="b"/>
            <a:pathLst>
              <a:path w="432434" h="427355">
                <a:moveTo>
                  <a:pt x="108327" y="199436"/>
                </a:moveTo>
                <a:lnTo>
                  <a:pt x="17018" y="292226"/>
                </a:lnTo>
                <a:lnTo>
                  <a:pt x="432308" y="426974"/>
                </a:lnTo>
                <a:lnTo>
                  <a:pt x="370084" y="245110"/>
                </a:lnTo>
                <a:lnTo>
                  <a:pt x="154686" y="245110"/>
                </a:lnTo>
                <a:lnTo>
                  <a:pt x="108327" y="199436"/>
                </a:lnTo>
                <a:close/>
              </a:path>
              <a:path w="432434" h="427355">
                <a:moveTo>
                  <a:pt x="199623" y="106658"/>
                </a:moveTo>
                <a:lnTo>
                  <a:pt x="108327" y="199436"/>
                </a:lnTo>
                <a:lnTo>
                  <a:pt x="154686" y="245110"/>
                </a:lnTo>
                <a:lnTo>
                  <a:pt x="245999" y="152273"/>
                </a:lnTo>
                <a:lnTo>
                  <a:pt x="199623" y="106658"/>
                </a:lnTo>
                <a:close/>
              </a:path>
              <a:path w="432434" h="427355">
                <a:moveTo>
                  <a:pt x="290957" y="13843"/>
                </a:moveTo>
                <a:lnTo>
                  <a:pt x="199623" y="106658"/>
                </a:lnTo>
                <a:lnTo>
                  <a:pt x="245999" y="152273"/>
                </a:lnTo>
                <a:lnTo>
                  <a:pt x="154686" y="245110"/>
                </a:lnTo>
                <a:lnTo>
                  <a:pt x="370084" y="245110"/>
                </a:lnTo>
                <a:lnTo>
                  <a:pt x="290957" y="13843"/>
                </a:lnTo>
                <a:close/>
              </a:path>
              <a:path w="432434" h="427355">
                <a:moveTo>
                  <a:pt x="91186" y="0"/>
                </a:moveTo>
                <a:lnTo>
                  <a:pt x="0" y="92710"/>
                </a:lnTo>
                <a:lnTo>
                  <a:pt x="108327" y="199436"/>
                </a:lnTo>
                <a:lnTo>
                  <a:pt x="199623" y="106658"/>
                </a:lnTo>
                <a:lnTo>
                  <a:pt x="91186" y="0"/>
                </a:lnTo>
                <a:close/>
              </a:path>
            </a:pathLst>
          </a:custGeom>
          <a:solidFill>
            <a:srgbClr val="4885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89479" y="1945639"/>
            <a:ext cx="2871470" cy="406400"/>
          </a:xfrm>
          <a:custGeom>
            <a:avLst/>
            <a:gdLst/>
            <a:ahLst/>
            <a:cxnLst/>
            <a:rect l="l" t="t" r="r" b="b"/>
            <a:pathLst>
              <a:path w="2871470" h="406400">
                <a:moveTo>
                  <a:pt x="0" y="333375"/>
                </a:moveTo>
                <a:lnTo>
                  <a:pt x="1576832" y="20320"/>
                </a:lnTo>
              </a:path>
              <a:path w="2871470" h="406400">
                <a:moveTo>
                  <a:pt x="1534159" y="0"/>
                </a:moveTo>
                <a:lnTo>
                  <a:pt x="1835149" y="406400"/>
                </a:lnTo>
              </a:path>
              <a:path w="2871470" h="406400">
                <a:moveTo>
                  <a:pt x="1788159" y="385190"/>
                </a:moveTo>
                <a:lnTo>
                  <a:pt x="2870961" y="0"/>
                </a:lnTo>
              </a:path>
            </a:pathLst>
          </a:custGeom>
          <a:ln w="130175">
            <a:solidFill>
              <a:srgbClr val="4885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37479" y="1772920"/>
            <a:ext cx="1282700" cy="529590"/>
          </a:xfrm>
          <a:custGeom>
            <a:avLst/>
            <a:gdLst/>
            <a:ahLst/>
            <a:cxnLst/>
            <a:rect l="l" t="t" r="r" b="b"/>
            <a:pathLst>
              <a:path w="1282700" h="529589">
                <a:moveTo>
                  <a:pt x="0" y="529335"/>
                </a:moveTo>
                <a:lnTo>
                  <a:pt x="1282700" y="0"/>
                </a:lnTo>
              </a:path>
            </a:pathLst>
          </a:custGeom>
          <a:ln w="130175">
            <a:solidFill>
              <a:srgbClr val="4885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2196782" y="4472622"/>
            <a:ext cx="4791075" cy="666115"/>
            <a:chOff x="2196782" y="4472622"/>
            <a:chExt cx="4791075" cy="666115"/>
          </a:xfrm>
        </p:grpSpPr>
        <p:sp>
          <p:nvSpPr>
            <p:cNvPr id="7" name="object 7"/>
            <p:cNvSpPr/>
            <p:nvPr/>
          </p:nvSpPr>
          <p:spPr>
            <a:xfrm>
              <a:off x="2204720" y="4480559"/>
              <a:ext cx="4775200" cy="650240"/>
            </a:xfrm>
            <a:custGeom>
              <a:avLst/>
              <a:gdLst/>
              <a:ahLst/>
              <a:cxnLst/>
              <a:rect l="l" t="t" r="r" b="b"/>
              <a:pathLst>
                <a:path w="4775200" h="650239">
                  <a:moveTo>
                    <a:pt x="4450080" y="0"/>
                  </a:moveTo>
                  <a:lnTo>
                    <a:pt x="4450080" y="162559"/>
                  </a:lnTo>
                  <a:lnTo>
                    <a:pt x="0" y="162559"/>
                  </a:lnTo>
                  <a:lnTo>
                    <a:pt x="0" y="487679"/>
                  </a:lnTo>
                  <a:lnTo>
                    <a:pt x="4450080" y="487679"/>
                  </a:lnTo>
                  <a:lnTo>
                    <a:pt x="4450080" y="650239"/>
                  </a:lnTo>
                  <a:lnTo>
                    <a:pt x="4775200" y="325119"/>
                  </a:lnTo>
                  <a:lnTo>
                    <a:pt x="4450080" y="0"/>
                  </a:lnTo>
                  <a:close/>
                </a:path>
              </a:pathLst>
            </a:custGeom>
            <a:solidFill>
              <a:srgbClr val="6DB628">
                <a:alpha val="5882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04720" y="4480559"/>
              <a:ext cx="4775200" cy="650240"/>
            </a:xfrm>
            <a:custGeom>
              <a:avLst/>
              <a:gdLst/>
              <a:ahLst/>
              <a:cxnLst/>
              <a:rect l="l" t="t" r="r" b="b"/>
              <a:pathLst>
                <a:path w="4775200" h="650239">
                  <a:moveTo>
                    <a:pt x="0" y="162559"/>
                  </a:moveTo>
                  <a:lnTo>
                    <a:pt x="4450080" y="162559"/>
                  </a:lnTo>
                  <a:lnTo>
                    <a:pt x="4450080" y="0"/>
                  </a:lnTo>
                  <a:lnTo>
                    <a:pt x="4775200" y="325119"/>
                  </a:lnTo>
                  <a:lnTo>
                    <a:pt x="4450080" y="650239"/>
                  </a:lnTo>
                  <a:lnTo>
                    <a:pt x="4450080" y="487679"/>
                  </a:lnTo>
                  <a:lnTo>
                    <a:pt x="0" y="487679"/>
                  </a:lnTo>
                  <a:lnTo>
                    <a:pt x="0" y="162559"/>
                  </a:lnTo>
                  <a:close/>
                </a:path>
              </a:pathLst>
            </a:custGeom>
            <a:ln w="15874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096125" y="4591621"/>
            <a:ext cx="700405" cy="43688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180"/>
              </a:spcBef>
            </a:pPr>
            <a:r>
              <a:rPr sz="1350" spc="-5" dirty="0">
                <a:solidFill>
                  <a:srgbClr val="6D6D6D"/>
                </a:solidFill>
                <a:latin typeface="Calibri"/>
                <a:cs typeface="Calibri"/>
              </a:rPr>
              <a:t>Key </a:t>
            </a:r>
            <a:r>
              <a:rPr sz="13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350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350" spc="-3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3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350" spc="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35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350" spc="1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3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350" spc="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50355" y="3475990"/>
            <a:ext cx="433705" cy="2330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350" b="1" spc="25" dirty="0">
                <a:solidFill>
                  <a:srgbClr val="00428F"/>
                </a:solidFill>
                <a:latin typeface="Calibri"/>
                <a:cs typeface="Calibri"/>
              </a:rPr>
              <a:t>D</a:t>
            </a:r>
            <a:r>
              <a:rPr sz="1350" b="1" spc="40" dirty="0">
                <a:solidFill>
                  <a:srgbClr val="00428F"/>
                </a:solidFill>
                <a:latin typeface="Calibri"/>
                <a:cs typeface="Calibri"/>
              </a:rPr>
              <a:t>e</a:t>
            </a:r>
            <a:r>
              <a:rPr sz="1350" b="1" spc="-15" dirty="0">
                <a:solidFill>
                  <a:srgbClr val="00428F"/>
                </a:solidFill>
                <a:latin typeface="Calibri"/>
                <a:cs typeface="Calibri"/>
              </a:rPr>
              <a:t>l</a:t>
            </a:r>
            <a:r>
              <a:rPr sz="1350" b="1" spc="-30" dirty="0">
                <a:solidFill>
                  <a:srgbClr val="00428F"/>
                </a:solidFill>
                <a:latin typeface="Calibri"/>
                <a:cs typeface="Calibri"/>
              </a:rPr>
              <a:t>a</a:t>
            </a:r>
            <a:r>
              <a:rPr sz="1350" b="1" dirty="0">
                <a:solidFill>
                  <a:srgbClr val="00428F"/>
                </a:solidFill>
                <a:latin typeface="Calibri"/>
                <a:cs typeface="Calibri"/>
              </a:rPr>
              <a:t>y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39508" y="1515427"/>
            <a:ext cx="455295" cy="2330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350" b="1" spc="-110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350" b="1" spc="-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350" b="1" spc="-30" dirty="0">
                <a:solidFill>
                  <a:srgbClr val="4E87C6"/>
                </a:solidFill>
                <a:latin typeface="Calibri"/>
                <a:cs typeface="Calibri"/>
              </a:rPr>
              <a:t>aff</a:t>
            </a:r>
            <a:r>
              <a:rPr sz="1350" b="1" spc="-1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350" b="1" spc="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99004" y="5037073"/>
            <a:ext cx="967740" cy="8534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3970" algn="ctr">
              <a:lnSpc>
                <a:spcPts val="1610"/>
              </a:lnSpc>
              <a:spcBef>
                <a:spcPts val="110"/>
              </a:spcBef>
            </a:pPr>
            <a:r>
              <a:rPr sz="1350" spc="35" dirty="0">
                <a:solidFill>
                  <a:srgbClr val="FFC11E"/>
                </a:solidFill>
                <a:latin typeface="Calibri"/>
                <a:cs typeface="Calibri"/>
              </a:rPr>
              <a:t>1995</a:t>
            </a:r>
            <a:endParaRPr sz="1350">
              <a:latin typeface="Calibri"/>
              <a:cs typeface="Calibri"/>
            </a:endParaRPr>
          </a:p>
          <a:p>
            <a:pPr marL="12700" marR="5080" indent="13970" algn="ctr">
              <a:lnSpc>
                <a:spcPts val="1600"/>
              </a:lnSpc>
              <a:spcBef>
                <a:spcPts val="60"/>
              </a:spcBef>
            </a:pPr>
            <a:r>
              <a:rPr sz="135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350" spc="-4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350" spc="20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35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350" spc="-1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35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350" spc="-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350" spc="15" dirty="0">
                <a:solidFill>
                  <a:srgbClr val="4E87C6"/>
                </a:solidFill>
                <a:latin typeface="Calibri"/>
                <a:cs typeface="Calibri"/>
              </a:rPr>
              <a:t>F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low  </a:t>
            </a:r>
            <a:r>
              <a:rPr sz="1350" spc="45" dirty="0">
                <a:solidFill>
                  <a:srgbClr val="4E87C6"/>
                </a:solidFill>
                <a:latin typeface="Calibri"/>
                <a:cs typeface="Calibri"/>
              </a:rPr>
              <a:t>M</a:t>
            </a:r>
            <a:r>
              <a:rPr sz="1350" spc="-1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350" spc="-1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g</a:t>
            </a:r>
            <a:r>
              <a:rPr sz="1350" spc="-4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40" dirty="0">
                <a:solidFill>
                  <a:srgbClr val="4E87C6"/>
                </a:solidFill>
                <a:latin typeface="Calibri"/>
                <a:cs typeface="Calibri"/>
              </a:rPr>
              <a:t>m</a:t>
            </a:r>
            <a:r>
              <a:rPr sz="1350" spc="-3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nt</a:t>
            </a:r>
            <a:endParaRPr sz="1350">
              <a:latin typeface="Calibri"/>
              <a:cs typeface="Calibri"/>
            </a:endParaRPr>
          </a:p>
          <a:p>
            <a:pPr marL="10795" algn="ctr">
              <a:lnSpc>
                <a:spcPct val="100000"/>
              </a:lnSpc>
              <a:spcBef>
                <a:spcPts val="15"/>
              </a:spcBef>
            </a:pP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Unit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04209" y="5026977"/>
            <a:ext cx="697230" cy="8540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FFC11E"/>
                </a:solidFill>
                <a:latin typeface="Calibri"/>
                <a:cs typeface="Calibri"/>
              </a:rPr>
              <a:t>2004</a:t>
            </a:r>
            <a:endParaRPr sz="1350">
              <a:latin typeface="Calibri"/>
              <a:cs typeface="Calibri"/>
            </a:endParaRPr>
          </a:p>
          <a:p>
            <a:pPr marL="12700" marR="5080" indent="13970" algn="ctr">
              <a:lnSpc>
                <a:spcPts val="1600"/>
              </a:lnSpc>
              <a:spcBef>
                <a:spcPts val="65"/>
              </a:spcBef>
            </a:pP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Single </a:t>
            </a:r>
            <a:r>
              <a:rPr sz="1350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350" spc="-2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urop</a:t>
            </a:r>
            <a:r>
              <a:rPr sz="1350" spc="-3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-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endParaRPr sz="13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350" spc="10" dirty="0">
                <a:solidFill>
                  <a:srgbClr val="4E87C6"/>
                </a:solidFill>
                <a:latin typeface="Calibri"/>
                <a:cs typeface="Calibri"/>
              </a:rPr>
              <a:t>Sky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62728" y="5034851"/>
            <a:ext cx="464820" cy="4368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3180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FFC11E"/>
                </a:solidFill>
                <a:latin typeface="Calibri"/>
                <a:cs typeface="Calibri"/>
              </a:rPr>
              <a:t>2006</a:t>
            </a:r>
            <a:endParaRPr sz="1350">
              <a:latin typeface="Calibri"/>
              <a:cs typeface="Calibri"/>
            </a:endParaRPr>
          </a:p>
          <a:p>
            <a:pPr marL="12700">
              <a:lnSpc>
                <a:spcPts val="1610"/>
              </a:lnSpc>
            </a:pPr>
            <a:r>
              <a:rPr sz="1350" spc="1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350" spc="-20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15" dirty="0">
                <a:solidFill>
                  <a:srgbClr val="4E87C6"/>
                </a:solidFill>
                <a:latin typeface="Calibri"/>
                <a:cs typeface="Calibri"/>
              </a:rPr>
              <a:t>SA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20740" y="5026977"/>
            <a:ext cx="902335" cy="8540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10"/>
              </a:spcBef>
            </a:pPr>
            <a:r>
              <a:rPr sz="1350" spc="35" dirty="0">
                <a:solidFill>
                  <a:srgbClr val="FFC11E"/>
                </a:solidFill>
                <a:latin typeface="Calibri"/>
                <a:cs typeface="Calibri"/>
              </a:rPr>
              <a:t>2019</a:t>
            </a:r>
            <a:endParaRPr sz="1350">
              <a:latin typeface="Calibri"/>
              <a:cs typeface="Calibri"/>
            </a:endParaRPr>
          </a:p>
          <a:p>
            <a:pPr marL="12700" marR="5080" indent="10795" algn="ctr">
              <a:lnSpc>
                <a:spcPts val="1600"/>
              </a:lnSpc>
              <a:spcBef>
                <a:spcPts val="65"/>
              </a:spcBef>
            </a:pP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Airspace </a:t>
            </a:r>
            <a:r>
              <a:rPr sz="1350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350" spc="1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35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350" spc="-1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hi</a:t>
            </a:r>
            <a:r>
              <a:rPr sz="1350" spc="20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350" spc="-3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350" spc="-1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350" spc="20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350" spc="5" dirty="0">
                <a:solidFill>
                  <a:srgbClr val="4E87C6"/>
                </a:solidFill>
                <a:latin typeface="Calibri"/>
                <a:cs typeface="Calibri"/>
              </a:rPr>
              <a:t>ure</a:t>
            </a:r>
            <a:endParaRPr sz="13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350" spc="10" dirty="0">
                <a:solidFill>
                  <a:srgbClr val="4E87C6"/>
                </a:solidFill>
                <a:latin typeface="Calibri"/>
                <a:cs typeface="Calibri"/>
              </a:rPr>
              <a:t>Study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19014" y="5025072"/>
            <a:ext cx="391160" cy="4368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FFC11E"/>
                </a:solidFill>
                <a:latin typeface="Calibri"/>
                <a:cs typeface="Calibri"/>
              </a:rPr>
              <a:t>2009</a:t>
            </a:r>
            <a:endParaRPr sz="1350">
              <a:latin typeface="Calibri"/>
              <a:cs typeface="Calibri"/>
            </a:endParaRPr>
          </a:p>
          <a:p>
            <a:pPr marL="22860">
              <a:lnSpc>
                <a:spcPts val="1610"/>
              </a:lnSpc>
            </a:pPr>
            <a:r>
              <a:rPr sz="1350" dirty="0">
                <a:solidFill>
                  <a:srgbClr val="4E87C6"/>
                </a:solidFill>
                <a:latin typeface="Calibri"/>
                <a:cs typeface="Calibri"/>
              </a:rPr>
              <a:t>SES2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81729" y="2427922"/>
            <a:ext cx="391160" cy="4368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006961"/>
                </a:solidFill>
                <a:latin typeface="Calibri"/>
                <a:cs typeface="Calibri"/>
              </a:rPr>
              <a:t>2001</a:t>
            </a:r>
            <a:endParaRPr sz="1350">
              <a:latin typeface="Calibri"/>
              <a:cs typeface="Calibri"/>
            </a:endParaRPr>
          </a:p>
          <a:p>
            <a:pPr marL="22860">
              <a:lnSpc>
                <a:spcPts val="1610"/>
              </a:lnSpc>
            </a:pPr>
            <a:r>
              <a:rPr sz="1350" spc="25" dirty="0">
                <a:solidFill>
                  <a:srgbClr val="008B82"/>
                </a:solidFill>
                <a:latin typeface="Calibri"/>
                <a:cs typeface="Calibri"/>
              </a:rPr>
              <a:t>9/11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24045" y="2353627"/>
            <a:ext cx="719455" cy="6400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004641"/>
                </a:solidFill>
                <a:latin typeface="Calibri"/>
                <a:cs typeface="Calibri"/>
              </a:rPr>
              <a:t>2008</a:t>
            </a:r>
            <a:endParaRPr sz="1350">
              <a:latin typeface="Calibri"/>
              <a:cs typeface="Calibri"/>
            </a:endParaRPr>
          </a:p>
          <a:p>
            <a:pPr marL="12700" marR="5080" indent="10160" algn="ctr">
              <a:lnSpc>
                <a:spcPts val="1600"/>
              </a:lnSpc>
              <a:spcBef>
                <a:spcPts val="60"/>
              </a:spcBef>
            </a:pPr>
            <a:r>
              <a:rPr sz="1350" spc="-20" dirty="0">
                <a:solidFill>
                  <a:srgbClr val="008B82"/>
                </a:solidFill>
                <a:latin typeface="Calibri"/>
                <a:cs typeface="Calibri"/>
              </a:rPr>
              <a:t>E</a:t>
            </a:r>
            <a:r>
              <a:rPr sz="1350" spc="-10" dirty="0">
                <a:solidFill>
                  <a:srgbClr val="008B82"/>
                </a:solidFill>
                <a:latin typeface="Calibri"/>
                <a:cs typeface="Calibri"/>
              </a:rPr>
              <a:t>c</a:t>
            </a:r>
            <a:r>
              <a:rPr sz="1350" spc="5" dirty="0">
                <a:solidFill>
                  <a:srgbClr val="008B82"/>
                </a:solidFill>
                <a:latin typeface="Calibri"/>
                <a:cs typeface="Calibri"/>
              </a:rPr>
              <a:t>ono</a:t>
            </a:r>
            <a:r>
              <a:rPr sz="1350" spc="40" dirty="0">
                <a:solidFill>
                  <a:srgbClr val="008B82"/>
                </a:solidFill>
                <a:latin typeface="Calibri"/>
                <a:cs typeface="Calibri"/>
              </a:rPr>
              <a:t>m</a:t>
            </a:r>
            <a:r>
              <a:rPr sz="1350" spc="5" dirty="0">
                <a:solidFill>
                  <a:srgbClr val="008B82"/>
                </a:solidFill>
                <a:latin typeface="Calibri"/>
                <a:cs typeface="Calibri"/>
              </a:rPr>
              <a:t>i</a:t>
            </a:r>
            <a:r>
              <a:rPr sz="1350" dirty="0">
                <a:solidFill>
                  <a:srgbClr val="008B82"/>
                </a:solidFill>
                <a:latin typeface="Calibri"/>
                <a:cs typeface="Calibri"/>
              </a:rPr>
              <a:t>c  </a:t>
            </a:r>
            <a:r>
              <a:rPr sz="1350" spc="-15" dirty="0">
                <a:solidFill>
                  <a:srgbClr val="008B82"/>
                </a:solidFill>
                <a:latin typeface="Calibri"/>
                <a:cs typeface="Calibri"/>
              </a:rPr>
              <a:t>R</a:t>
            </a:r>
            <a:r>
              <a:rPr sz="1350" spc="-30" dirty="0">
                <a:solidFill>
                  <a:srgbClr val="008B82"/>
                </a:solidFill>
                <a:latin typeface="Calibri"/>
                <a:cs typeface="Calibri"/>
              </a:rPr>
              <a:t>e</a:t>
            </a:r>
            <a:r>
              <a:rPr sz="1350" spc="-10" dirty="0">
                <a:solidFill>
                  <a:srgbClr val="008B82"/>
                </a:solidFill>
                <a:latin typeface="Calibri"/>
                <a:cs typeface="Calibri"/>
              </a:rPr>
              <a:t>c</a:t>
            </a:r>
            <a:r>
              <a:rPr sz="1350" spc="-30" dirty="0">
                <a:solidFill>
                  <a:srgbClr val="008B82"/>
                </a:solidFill>
                <a:latin typeface="Calibri"/>
                <a:cs typeface="Calibri"/>
              </a:rPr>
              <a:t>e</a:t>
            </a:r>
            <a:r>
              <a:rPr sz="1350" spc="25" dirty="0">
                <a:solidFill>
                  <a:srgbClr val="008B82"/>
                </a:solidFill>
                <a:latin typeface="Calibri"/>
                <a:cs typeface="Calibri"/>
              </a:rPr>
              <a:t>ss</a:t>
            </a:r>
            <a:r>
              <a:rPr sz="1350" spc="5" dirty="0">
                <a:solidFill>
                  <a:srgbClr val="008B82"/>
                </a:solidFill>
                <a:latin typeface="Calibri"/>
                <a:cs typeface="Calibri"/>
              </a:rPr>
              <a:t>ion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578542" y="1831022"/>
            <a:ext cx="635635" cy="584835"/>
            <a:chOff x="3578542" y="1831022"/>
            <a:chExt cx="635635" cy="584835"/>
          </a:xfrm>
        </p:grpSpPr>
        <p:sp>
          <p:nvSpPr>
            <p:cNvPr id="20" name="object 20"/>
            <p:cNvSpPr/>
            <p:nvPr/>
          </p:nvSpPr>
          <p:spPr>
            <a:xfrm>
              <a:off x="3586479" y="1838960"/>
              <a:ext cx="619760" cy="568960"/>
            </a:xfrm>
            <a:custGeom>
              <a:avLst/>
              <a:gdLst/>
              <a:ahLst/>
              <a:cxnLst/>
              <a:rect l="l" t="t" r="r" b="b"/>
              <a:pathLst>
                <a:path w="619760" h="568960">
                  <a:moveTo>
                    <a:pt x="309880" y="0"/>
                  </a:moveTo>
                  <a:lnTo>
                    <a:pt x="214503" y="112649"/>
                  </a:lnTo>
                  <a:lnTo>
                    <a:pt x="61341" y="112649"/>
                  </a:lnTo>
                  <a:lnTo>
                    <a:pt x="95377" y="253237"/>
                  </a:lnTo>
                  <a:lnTo>
                    <a:pt x="0" y="365887"/>
                  </a:lnTo>
                  <a:lnTo>
                    <a:pt x="137922" y="428498"/>
                  </a:lnTo>
                  <a:lnTo>
                    <a:pt x="171958" y="568960"/>
                  </a:lnTo>
                  <a:lnTo>
                    <a:pt x="309880" y="506475"/>
                  </a:lnTo>
                  <a:lnTo>
                    <a:pt x="447802" y="568960"/>
                  </a:lnTo>
                  <a:lnTo>
                    <a:pt x="481838" y="428498"/>
                  </a:lnTo>
                  <a:lnTo>
                    <a:pt x="619760" y="365887"/>
                  </a:lnTo>
                  <a:lnTo>
                    <a:pt x="524383" y="253237"/>
                  </a:lnTo>
                  <a:lnTo>
                    <a:pt x="558419" y="112649"/>
                  </a:lnTo>
                  <a:lnTo>
                    <a:pt x="405257" y="112649"/>
                  </a:lnTo>
                  <a:lnTo>
                    <a:pt x="309880" y="0"/>
                  </a:lnTo>
                  <a:close/>
                </a:path>
              </a:pathLst>
            </a:custGeom>
            <a:solidFill>
              <a:srgbClr val="FFFF00">
                <a:alpha val="2588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586479" y="1838960"/>
              <a:ext cx="619760" cy="568960"/>
            </a:xfrm>
            <a:custGeom>
              <a:avLst/>
              <a:gdLst/>
              <a:ahLst/>
              <a:cxnLst/>
              <a:rect l="l" t="t" r="r" b="b"/>
              <a:pathLst>
                <a:path w="619760" h="568960">
                  <a:moveTo>
                    <a:pt x="0" y="365887"/>
                  </a:moveTo>
                  <a:lnTo>
                    <a:pt x="95377" y="253237"/>
                  </a:lnTo>
                  <a:lnTo>
                    <a:pt x="61341" y="112649"/>
                  </a:lnTo>
                  <a:lnTo>
                    <a:pt x="214503" y="112649"/>
                  </a:lnTo>
                  <a:lnTo>
                    <a:pt x="309880" y="0"/>
                  </a:lnTo>
                  <a:lnTo>
                    <a:pt x="405257" y="112649"/>
                  </a:lnTo>
                  <a:lnTo>
                    <a:pt x="558419" y="112649"/>
                  </a:lnTo>
                  <a:lnTo>
                    <a:pt x="524383" y="253237"/>
                  </a:lnTo>
                  <a:lnTo>
                    <a:pt x="619760" y="365887"/>
                  </a:lnTo>
                  <a:lnTo>
                    <a:pt x="481838" y="428498"/>
                  </a:lnTo>
                  <a:lnTo>
                    <a:pt x="447802" y="568960"/>
                  </a:lnTo>
                  <a:lnTo>
                    <a:pt x="309880" y="506475"/>
                  </a:lnTo>
                  <a:lnTo>
                    <a:pt x="171958" y="568960"/>
                  </a:lnTo>
                  <a:lnTo>
                    <a:pt x="137922" y="428498"/>
                  </a:lnTo>
                  <a:lnTo>
                    <a:pt x="0" y="365887"/>
                  </a:lnTo>
                  <a:close/>
                </a:path>
              </a:pathLst>
            </a:custGeom>
            <a:ln w="1587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945824" y="1767839"/>
            <a:ext cx="4625975" cy="3381375"/>
            <a:chOff x="1945824" y="1767839"/>
            <a:chExt cx="4625975" cy="3381375"/>
          </a:xfrm>
        </p:grpSpPr>
        <p:sp>
          <p:nvSpPr>
            <p:cNvPr id="23" name="object 23"/>
            <p:cNvSpPr/>
            <p:nvPr/>
          </p:nvSpPr>
          <p:spPr>
            <a:xfrm>
              <a:off x="2204719" y="4490719"/>
              <a:ext cx="1361440" cy="650240"/>
            </a:xfrm>
            <a:custGeom>
              <a:avLst/>
              <a:gdLst/>
              <a:ahLst/>
              <a:cxnLst/>
              <a:rect l="l" t="t" r="r" b="b"/>
              <a:pathLst>
                <a:path w="1361439" h="650239">
                  <a:moveTo>
                    <a:pt x="1036319" y="0"/>
                  </a:moveTo>
                  <a:lnTo>
                    <a:pt x="1036319" y="162559"/>
                  </a:lnTo>
                  <a:lnTo>
                    <a:pt x="0" y="162559"/>
                  </a:lnTo>
                  <a:lnTo>
                    <a:pt x="0" y="487679"/>
                  </a:lnTo>
                  <a:lnTo>
                    <a:pt x="1036319" y="487679"/>
                  </a:lnTo>
                  <a:lnTo>
                    <a:pt x="1036319" y="650239"/>
                  </a:lnTo>
                  <a:lnTo>
                    <a:pt x="1361440" y="325119"/>
                  </a:lnTo>
                  <a:lnTo>
                    <a:pt x="1036319" y="0"/>
                  </a:lnTo>
                  <a:close/>
                </a:path>
              </a:pathLst>
            </a:custGeom>
            <a:solidFill>
              <a:srgbClr val="6DB628">
                <a:alpha val="5882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204719" y="4490719"/>
              <a:ext cx="1361440" cy="650240"/>
            </a:xfrm>
            <a:custGeom>
              <a:avLst/>
              <a:gdLst/>
              <a:ahLst/>
              <a:cxnLst/>
              <a:rect l="l" t="t" r="r" b="b"/>
              <a:pathLst>
                <a:path w="1361439" h="650239">
                  <a:moveTo>
                    <a:pt x="0" y="162559"/>
                  </a:moveTo>
                  <a:lnTo>
                    <a:pt x="1036319" y="162559"/>
                  </a:lnTo>
                  <a:lnTo>
                    <a:pt x="1036319" y="0"/>
                  </a:lnTo>
                  <a:lnTo>
                    <a:pt x="1361440" y="325119"/>
                  </a:lnTo>
                  <a:lnTo>
                    <a:pt x="1036319" y="650239"/>
                  </a:lnTo>
                  <a:lnTo>
                    <a:pt x="1036319" y="487679"/>
                  </a:lnTo>
                  <a:lnTo>
                    <a:pt x="0" y="487679"/>
                  </a:lnTo>
                  <a:lnTo>
                    <a:pt x="0" y="162559"/>
                  </a:lnTo>
                  <a:close/>
                </a:path>
              </a:pathLst>
            </a:custGeom>
            <a:ln w="15874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204719" y="4480560"/>
              <a:ext cx="3556000" cy="650240"/>
            </a:xfrm>
            <a:custGeom>
              <a:avLst/>
              <a:gdLst/>
              <a:ahLst/>
              <a:cxnLst/>
              <a:rect l="l" t="t" r="r" b="b"/>
              <a:pathLst>
                <a:path w="3556000" h="650239">
                  <a:moveTo>
                    <a:pt x="3230880" y="0"/>
                  </a:moveTo>
                  <a:lnTo>
                    <a:pt x="3230880" y="162559"/>
                  </a:lnTo>
                  <a:lnTo>
                    <a:pt x="0" y="162559"/>
                  </a:lnTo>
                  <a:lnTo>
                    <a:pt x="0" y="487679"/>
                  </a:lnTo>
                  <a:lnTo>
                    <a:pt x="3230880" y="487679"/>
                  </a:lnTo>
                  <a:lnTo>
                    <a:pt x="3230880" y="650239"/>
                  </a:lnTo>
                  <a:lnTo>
                    <a:pt x="3556000" y="325119"/>
                  </a:lnTo>
                  <a:lnTo>
                    <a:pt x="3230880" y="0"/>
                  </a:lnTo>
                  <a:close/>
                </a:path>
              </a:pathLst>
            </a:custGeom>
            <a:solidFill>
              <a:srgbClr val="6DB628">
                <a:alpha val="5882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204719" y="4480560"/>
              <a:ext cx="3556000" cy="650240"/>
            </a:xfrm>
            <a:custGeom>
              <a:avLst/>
              <a:gdLst/>
              <a:ahLst/>
              <a:cxnLst/>
              <a:rect l="l" t="t" r="r" b="b"/>
              <a:pathLst>
                <a:path w="3556000" h="650239">
                  <a:moveTo>
                    <a:pt x="0" y="162559"/>
                  </a:moveTo>
                  <a:lnTo>
                    <a:pt x="3230880" y="162559"/>
                  </a:lnTo>
                  <a:lnTo>
                    <a:pt x="3230880" y="0"/>
                  </a:lnTo>
                  <a:lnTo>
                    <a:pt x="3556000" y="325119"/>
                  </a:lnTo>
                  <a:lnTo>
                    <a:pt x="3230880" y="650239"/>
                  </a:lnTo>
                  <a:lnTo>
                    <a:pt x="3230880" y="487679"/>
                  </a:lnTo>
                  <a:lnTo>
                    <a:pt x="0" y="487679"/>
                  </a:lnTo>
                  <a:lnTo>
                    <a:pt x="0" y="162559"/>
                  </a:lnTo>
                  <a:close/>
                </a:path>
              </a:pathLst>
            </a:custGeom>
            <a:ln w="15875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14942" y="4706302"/>
              <a:ext cx="198755" cy="198755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86542" y="4716462"/>
              <a:ext cx="208915" cy="18859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14862" y="4706302"/>
              <a:ext cx="198754" cy="19875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4622" y="4706302"/>
              <a:ext cx="198754" cy="19875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72542" y="4706302"/>
              <a:ext cx="198754" cy="19875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184399" y="3088639"/>
              <a:ext cx="4257040" cy="1239520"/>
            </a:xfrm>
            <a:custGeom>
              <a:avLst/>
              <a:gdLst/>
              <a:ahLst/>
              <a:cxnLst/>
              <a:rect l="l" t="t" r="r" b="b"/>
              <a:pathLst>
                <a:path w="4257040" h="1239520">
                  <a:moveTo>
                    <a:pt x="0" y="1239520"/>
                  </a:moveTo>
                  <a:lnTo>
                    <a:pt x="43247" y="1212962"/>
                  </a:lnTo>
                  <a:lnTo>
                    <a:pt x="86520" y="1186176"/>
                  </a:lnTo>
                  <a:lnTo>
                    <a:pt x="129843" y="1158945"/>
                  </a:lnTo>
                  <a:lnTo>
                    <a:pt x="173242" y="1131047"/>
                  </a:lnTo>
                  <a:lnTo>
                    <a:pt x="216741" y="1102264"/>
                  </a:lnTo>
                  <a:lnTo>
                    <a:pt x="260366" y="1072376"/>
                  </a:lnTo>
                  <a:lnTo>
                    <a:pt x="304142" y="1041164"/>
                  </a:lnTo>
                  <a:lnTo>
                    <a:pt x="348093" y="1008408"/>
                  </a:lnTo>
                  <a:lnTo>
                    <a:pt x="392246" y="973889"/>
                  </a:lnTo>
                  <a:lnTo>
                    <a:pt x="436625" y="937387"/>
                  </a:lnTo>
                  <a:lnTo>
                    <a:pt x="471339" y="907519"/>
                  </a:lnTo>
                  <a:lnTo>
                    <a:pt x="506921" y="875939"/>
                  </a:lnTo>
                  <a:lnTo>
                    <a:pt x="543138" y="842899"/>
                  </a:lnTo>
                  <a:lnTo>
                    <a:pt x="579760" y="808653"/>
                  </a:lnTo>
                  <a:lnTo>
                    <a:pt x="616554" y="773454"/>
                  </a:lnTo>
                  <a:lnTo>
                    <a:pt x="653288" y="737556"/>
                  </a:lnTo>
                  <a:lnTo>
                    <a:pt x="689730" y="701210"/>
                  </a:lnTo>
                  <a:lnTo>
                    <a:pt x="725647" y="664671"/>
                  </a:lnTo>
                  <a:lnTo>
                    <a:pt x="760809" y="628191"/>
                  </a:lnTo>
                  <a:lnTo>
                    <a:pt x="794982" y="592025"/>
                  </a:lnTo>
                  <a:lnTo>
                    <a:pt x="827936" y="556424"/>
                  </a:lnTo>
                  <a:lnTo>
                    <a:pt x="859437" y="521642"/>
                  </a:lnTo>
                  <a:lnTo>
                    <a:pt x="889254" y="487934"/>
                  </a:lnTo>
                  <a:lnTo>
                    <a:pt x="926524" y="443752"/>
                  </a:lnTo>
                  <a:lnTo>
                    <a:pt x="962934" y="397781"/>
                  </a:lnTo>
                  <a:lnTo>
                    <a:pt x="998193" y="350952"/>
                  </a:lnTo>
                  <a:lnTo>
                    <a:pt x="1032012" y="304196"/>
                  </a:lnTo>
                  <a:lnTo>
                    <a:pt x="1064101" y="258445"/>
                  </a:lnTo>
                  <a:lnTo>
                    <a:pt x="1094171" y="214628"/>
                  </a:lnTo>
                  <a:lnTo>
                    <a:pt x="1121931" y="173679"/>
                  </a:lnTo>
                  <a:lnTo>
                    <a:pt x="1147094" y="136528"/>
                  </a:lnTo>
                  <a:lnTo>
                    <a:pt x="1169369" y="104105"/>
                  </a:lnTo>
                  <a:lnTo>
                    <a:pt x="1188465" y="77343"/>
                  </a:lnTo>
                  <a:lnTo>
                    <a:pt x="1221138" y="33262"/>
                  </a:lnTo>
                  <a:lnTo>
                    <a:pt x="1236202" y="13684"/>
                  </a:lnTo>
                  <a:lnTo>
                    <a:pt x="1239525" y="10441"/>
                  </a:lnTo>
                  <a:lnTo>
                    <a:pt x="1236979" y="15367"/>
                  </a:lnTo>
                </a:path>
                <a:path w="4257040" h="1239520">
                  <a:moveTo>
                    <a:pt x="1229360" y="0"/>
                  </a:moveTo>
                  <a:lnTo>
                    <a:pt x="1247698" y="40900"/>
                  </a:lnTo>
                  <a:lnTo>
                    <a:pt x="1267060" y="82982"/>
                  </a:lnTo>
                  <a:lnTo>
                    <a:pt x="1288446" y="127428"/>
                  </a:lnTo>
                  <a:lnTo>
                    <a:pt x="1312860" y="175419"/>
                  </a:lnTo>
                  <a:lnTo>
                    <a:pt x="1341302" y="228138"/>
                  </a:lnTo>
                  <a:lnTo>
                    <a:pt x="1374775" y="286765"/>
                  </a:lnTo>
                  <a:lnTo>
                    <a:pt x="1395594" y="322676"/>
                  </a:lnTo>
                  <a:lnTo>
                    <a:pt x="1418212" y="362180"/>
                  </a:lnTo>
                  <a:lnTo>
                    <a:pt x="1442401" y="404458"/>
                  </a:lnTo>
                  <a:lnTo>
                    <a:pt x="1467939" y="448690"/>
                  </a:lnTo>
                  <a:lnTo>
                    <a:pt x="1494601" y="494055"/>
                  </a:lnTo>
                  <a:lnTo>
                    <a:pt x="1522162" y="539732"/>
                  </a:lnTo>
                  <a:lnTo>
                    <a:pt x="1550398" y="584901"/>
                  </a:lnTo>
                  <a:lnTo>
                    <a:pt x="1579085" y="628742"/>
                  </a:lnTo>
                  <a:lnTo>
                    <a:pt x="1607998" y="670435"/>
                  </a:lnTo>
                  <a:lnTo>
                    <a:pt x="1636913" y="709158"/>
                  </a:lnTo>
                  <a:lnTo>
                    <a:pt x="1665604" y="744093"/>
                  </a:lnTo>
                  <a:lnTo>
                    <a:pt x="1700827" y="782732"/>
                  </a:lnTo>
                  <a:lnTo>
                    <a:pt x="1736764" y="818660"/>
                  </a:lnTo>
                  <a:lnTo>
                    <a:pt x="1773338" y="852038"/>
                  </a:lnTo>
                  <a:lnTo>
                    <a:pt x="1810474" y="883022"/>
                  </a:lnTo>
                  <a:lnTo>
                    <a:pt x="1848094" y="911773"/>
                  </a:lnTo>
                  <a:lnTo>
                    <a:pt x="1886124" y="938450"/>
                  </a:lnTo>
                  <a:lnTo>
                    <a:pt x="1924485" y="963210"/>
                  </a:lnTo>
                  <a:lnTo>
                    <a:pt x="1963103" y="986213"/>
                  </a:lnTo>
                  <a:lnTo>
                    <a:pt x="2001901" y="1007618"/>
                  </a:lnTo>
                  <a:lnTo>
                    <a:pt x="2045444" y="1030551"/>
                  </a:lnTo>
                  <a:lnTo>
                    <a:pt x="2088788" y="1052353"/>
                  </a:lnTo>
                  <a:lnTo>
                    <a:pt x="2132305" y="1072251"/>
                  </a:lnTo>
                  <a:lnTo>
                    <a:pt x="2176367" y="1089469"/>
                  </a:lnTo>
                  <a:lnTo>
                    <a:pt x="2221345" y="1103235"/>
                  </a:lnTo>
                  <a:lnTo>
                    <a:pt x="2267612" y="1112774"/>
                  </a:lnTo>
                  <a:lnTo>
                    <a:pt x="2315540" y="1117312"/>
                  </a:lnTo>
                  <a:lnTo>
                    <a:pt x="2365502" y="1116076"/>
                  </a:lnTo>
                  <a:lnTo>
                    <a:pt x="2408181" y="1109951"/>
                  </a:lnTo>
                  <a:lnTo>
                    <a:pt x="2453799" y="1099056"/>
                  </a:lnTo>
                  <a:lnTo>
                    <a:pt x="2501485" y="1084205"/>
                  </a:lnTo>
                  <a:lnTo>
                    <a:pt x="2550369" y="1066212"/>
                  </a:lnTo>
                  <a:lnTo>
                    <a:pt x="2599578" y="1045892"/>
                  </a:lnTo>
                  <a:lnTo>
                    <a:pt x="2648243" y="1024059"/>
                  </a:lnTo>
                  <a:lnTo>
                    <a:pt x="2695492" y="1001529"/>
                  </a:lnTo>
                  <a:lnTo>
                    <a:pt x="2740454" y="979115"/>
                  </a:lnTo>
                  <a:lnTo>
                    <a:pt x="2782259" y="957632"/>
                  </a:lnTo>
                  <a:lnTo>
                    <a:pt x="2820035" y="937895"/>
                  </a:lnTo>
                  <a:lnTo>
                    <a:pt x="2875373" y="905741"/>
                  </a:lnTo>
                  <a:lnTo>
                    <a:pt x="2924033" y="872099"/>
                  </a:lnTo>
                  <a:lnTo>
                    <a:pt x="2967148" y="838041"/>
                  </a:lnTo>
                  <a:lnTo>
                    <a:pt x="3005850" y="804639"/>
                  </a:lnTo>
                  <a:lnTo>
                    <a:pt x="3041270" y="772965"/>
                  </a:lnTo>
                  <a:lnTo>
                    <a:pt x="3074542" y="744093"/>
                  </a:lnTo>
                  <a:lnTo>
                    <a:pt x="3119641" y="703528"/>
                  </a:lnTo>
                  <a:lnTo>
                    <a:pt x="3157394" y="665607"/>
                  </a:lnTo>
                  <a:lnTo>
                    <a:pt x="3187789" y="633972"/>
                  </a:lnTo>
                  <a:lnTo>
                    <a:pt x="3210814" y="612267"/>
                  </a:lnTo>
                  <a:lnTo>
                    <a:pt x="3220573" y="602563"/>
                  </a:lnTo>
                  <a:lnTo>
                    <a:pt x="3217926" y="604456"/>
                  </a:lnTo>
                  <a:lnTo>
                    <a:pt x="3212992" y="618160"/>
                  </a:lnTo>
                  <a:lnTo>
                    <a:pt x="3215894" y="643890"/>
                  </a:lnTo>
                </a:path>
                <a:path w="4257040" h="1239520">
                  <a:moveTo>
                    <a:pt x="3220720" y="609600"/>
                  </a:moveTo>
                  <a:lnTo>
                    <a:pt x="3245873" y="655895"/>
                  </a:lnTo>
                  <a:lnTo>
                    <a:pt x="3272694" y="701643"/>
                  </a:lnTo>
                  <a:lnTo>
                    <a:pt x="3302801" y="746295"/>
                  </a:lnTo>
                  <a:lnTo>
                    <a:pt x="3337814" y="789305"/>
                  </a:lnTo>
                  <a:lnTo>
                    <a:pt x="3370074" y="823437"/>
                  </a:lnTo>
                  <a:lnTo>
                    <a:pt x="3405516" y="857631"/>
                  </a:lnTo>
                  <a:lnTo>
                    <a:pt x="3443573" y="890391"/>
                  </a:lnTo>
                  <a:lnTo>
                    <a:pt x="3483679" y="920226"/>
                  </a:lnTo>
                  <a:lnTo>
                    <a:pt x="3525266" y="945642"/>
                  </a:lnTo>
                  <a:lnTo>
                    <a:pt x="3569775" y="967308"/>
                  </a:lnTo>
                  <a:lnTo>
                    <a:pt x="3617510" y="986292"/>
                  </a:lnTo>
                  <a:lnTo>
                    <a:pt x="3666421" y="1001466"/>
                  </a:lnTo>
                  <a:lnTo>
                    <a:pt x="3714461" y="1011702"/>
                  </a:lnTo>
                  <a:lnTo>
                    <a:pt x="3759580" y="1015873"/>
                  </a:lnTo>
                  <a:lnTo>
                    <a:pt x="3809315" y="1013289"/>
                  </a:lnTo>
                  <a:lnTo>
                    <a:pt x="3854751" y="1002728"/>
                  </a:lnTo>
                  <a:lnTo>
                    <a:pt x="3901402" y="983118"/>
                  </a:lnTo>
                  <a:lnTo>
                    <a:pt x="3954779" y="953389"/>
                  </a:lnTo>
                  <a:lnTo>
                    <a:pt x="3991919" y="928564"/>
                  </a:lnTo>
                  <a:lnTo>
                    <a:pt x="4034480" y="896356"/>
                  </a:lnTo>
                  <a:lnTo>
                    <a:pt x="4079593" y="859906"/>
                  </a:lnTo>
                  <a:lnTo>
                    <a:pt x="4124391" y="822359"/>
                  </a:lnTo>
                  <a:lnTo>
                    <a:pt x="4166005" y="786857"/>
                  </a:lnTo>
                  <a:lnTo>
                    <a:pt x="4201568" y="756546"/>
                  </a:lnTo>
                  <a:lnTo>
                    <a:pt x="4228211" y="734568"/>
                  </a:lnTo>
                  <a:lnTo>
                    <a:pt x="4252150" y="715875"/>
                  </a:lnTo>
                  <a:lnTo>
                    <a:pt x="4256944" y="712660"/>
                  </a:lnTo>
                  <a:lnTo>
                    <a:pt x="4253214" y="716494"/>
                  </a:lnTo>
                  <a:lnTo>
                    <a:pt x="4251579" y="718947"/>
                  </a:lnTo>
                  <a:lnTo>
                    <a:pt x="4255516" y="717677"/>
                  </a:lnTo>
                  <a:lnTo>
                    <a:pt x="4253484" y="722249"/>
                  </a:lnTo>
                  <a:lnTo>
                    <a:pt x="4251579" y="726821"/>
                  </a:lnTo>
                </a:path>
              </a:pathLst>
            </a:custGeom>
            <a:ln w="146050">
              <a:solidFill>
                <a:srgbClr val="37619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211704" y="2120645"/>
              <a:ext cx="243204" cy="276860"/>
            </a:xfrm>
            <a:custGeom>
              <a:avLst/>
              <a:gdLst/>
              <a:ahLst/>
              <a:cxnLst/>
              <a:rect l="l" t="t" r="r" b="b"/>
              <a:pathLst>
                <a:path w="243205" h="276860">
                  <a:moveTo>
                    <a:pt x="109727" y="0"/>
                  </a:moveTo>
                  <a:lnTo>
                    <a:pt x="0" y="20065"/>
                  </a:lnTo>
                  <a:lnTo>
                    <a:pt x="133222" y="128269"/>
                  </a:lnTo>
                  <a:lnTo>
                    <a:pt x="46862" y="276478"/>
                  </a:lnTo>
                  <a:lnTo>
                    <a:pt x="156590" y="256412"/>
                  </a:lnTo>
                  <a:lnTo>
                    <a:pt x="242950" y="108203"/>
                  </a:lnTo>
                  <a:lnTo>
                    <a:pt x="109727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211704" y="2120645"/>
              <a:ext cx="243204" cy="276860"/>
            </a:xfrm>
            <a:custGeom>
              <a:avLst/>
              <a:gdLst/>
              <a:ahLst/>
              <a:cxnLst/>
              <a:rect l="l" t="t" r="r" b="b"/>
              <a:pathLst>
                <a:path w="243205" h="276860">
                  <a:moveTo>
                    <a:pt x="0" y="20065"/>
                  </a:moveTo>
                  <a:lnTo>
                    <a:pt x="109727" y="0"/>
                  </a:lnTo>
                  <a:lnTo>
                    <a:pt x="242950" y="108203"/>
                  </a:lnTo>
                  <a:lnTo>
                    <a:pt x="156590" y="256412"/>
                  </a:lnTo>
                  <a:lnTo>
                    <a:pt x="46862" y="276478"/>
                  </a:lnTo>
                  <a:lnTo>
                    <a:pt x="133222" y="128269"/>
                  </a:lnTo>
                  <a:lnTo>
                    <a:pt x="0" y="20065"/>
                  </a:lnTo>
                  <a:close/>
                </a:path>
              </a:pathLst>
            </a:custGeom>
            <a:ln w="25400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098674" y="1767839"/>
              <a:ext cx="171450" cy="3216910"/>
            </a:xfrm>
            <a:custGeom>
              <a:avLst/>
              <a:gdLst/>
              <a:ahLst/>
              <a:cxnLst/>
              <a:rect l="l" t="t" r="r" b="b"/>
              <a:pathLst>
                <a:path w="171450" h="3216910">
                  <a:moveTo>
                    <a:pt x="114300" y="142875"/>
                  </a:moveTo>
                  <a:lnTo>
                    <a:pt x="57150" y="142875"/>
                  </a:lnTo>
                  <a:lnTo>
                    <a:pt x="57150" y="3216402"/>
                  </a:lnTo>
                  <a:lnTo>
                    <a:pt x="114300" y="3216402"/>
                  </a:lnTo>
                  <a:lnTo>
                    <a:pt x="114300" y="142875"/>
                  </a:lnTo>
                  <a:close/>
                </a:path>
                <a:path w="171450" h="3216910">
                  <a:moveTo>
                    <a:pt x="85725" y="0"/>
                  </a:moveTo>
                  <a:lnTo>
                    <a:pt x="0" y="171450"/>
                  </a:lnTo>
                  <a:lnTo>
                    <a:pt x="57150" y="171450"/>
                  </a:lnTo>
                  <a:lnTo>
                    <a:pt x="57150" y="142875"/>
                  </a:lnTo>
                  <a:lnTo>
                    <a:pt x="157162" y="142875"/>
                  </a:lnTo>
                  <a:lnTo>
                    <a:pt x="85725" y="0"/>
                  </a:lnTo>
                  <a:close/>
                </a:path>
                <a:path w="171450" h="3216910">
                  <a:moveTo>
                    <a:pt x="157162" y="142875"/>
                  </a:moveTo>
                  <a:lnTo>
                    <a:pt x="114300" y="142875"/>
                  </a:lnTo>
                  <a:lnTo>
                    <a:pt x="114300" y="171450"/>
                  </a:lnTo>
                  <a:lnTo>
                    <a:pt x="171450" y="171450"/>
                  </a:lnTo>
                  <a:lnTo>
                    <a:pt x="157162" y="142875"/>
                  </a:lnTo>
                  <a:close/>
                </a:path>
              </a:pathLst>
            </a:custGeom>
            <a:solidFill>
              <a:srgbClr val="6D6D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995686" y="2096684"/>
              <a:ext cx="434340" cy="365125"/>
            </a:xfrm>
            <a:custGeom>
              <a:avLst/>
              <a:gdLst/>
              <a:ahLst/>
              <a:cxnLst/>
              <a:rect l="l" t="t" r="r" b="b"/>
              <a:pathLst>
                <a:path w="434339" h="365125">
                  <a:moveTo>
                    <a:pt x="433892" y="120077"/>
                  </a:moveTo>
                  <a:lnTo>
                    <a:pt x="427097" y="110636"/>
                  </a:lnTo>
                  <a:lnTo>
                    <a:pt x="413910" y="104928"/>
                  </a:lnTo>
                  <a:lnTo>
                    <a:pt x="397549" y="102901"/>
                  </a:lnTo>
                  <a:lnTo>
                    <a:pt x="381230" y="104503"/>
                  </a:lnTo>
                  <a:lnTo>
                    <a:pt x="279718" y="127165"/>
                  </a:lnTo>
                  <a:lnTo>
                    <a:pt x="139295" y="0"/>
                  </a:lnTo>
                  <a:lnTo>
                    <a:pt x="92444" y="10459"/>
                  </a:lnTo>
                  <a:lnTo>
                    <a:pt x="201633" y="144596"/>
                  </a:lnTo>
                  <a:lnTo>
                    <a:pt x="88148" y="169930"/>
                  </a:lnTo>
                  <a:lnTo>
                    <a:pt x="31236" y="127976"/>
                  </a:lnTo>
                  <a:lnTo>
                    <a:pt x="0" y="134949"/>
                  </a:lnTo>
                  <a:lnTo>
                    <a:pt x="48670" y="206073"/>
                  </a:lnTo>
                  <a:lnTo>
                    <a:pt x="34868" y="291144"/>
                  </a:lnTo>
                  <a:lnTo>
                    <a:pt x="66104" y="284171"/>
                  </a:lnTo>
                  <a:lnTo>
                    <a:pt x="99771" y="221995"/>
                  </a:lnTo>
                  <a:lnTo>
                    <a:pt x="213256" y="196661"/>
                  </a:lnTo>
                  <a:lnTo>
                    <a:pt x="171479" y="364500"/>
                  </a:lnTo>
                  <a:lnTo>
                    <a:pt x="218331" y="354041"/>
                  </a:lnTo>
                  <a:lnTo>
                    <a:pt x="291341" y="179229"/>
                  </a:lnTo>
                  <a:lnTo>
                    <a:pt x="392853" y="156568"/>
                  </a:lnTo>
                  <a:lnTo>
                    <a:pt x="408320" y="151151"/>
                  </a:lnTo>
                  <a:lnTo>
                    <a:pt x="422293" y="142480"/>
                  </a:lnTo>
                  <a:lnTo>
                    <a:pt x="431806" y="131731"/>
                  </a:lnTo>
                  <a:lnTo>
                    <a:pt x="433892" y="120077"/>
                  </a:lnTo>
                  <a:close/>
                </a:path>
              </a:pathLst>
            </a:custGeom>
            <a:solidFill>
              <a:srgbClr val="008B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991231" y="2093784"/>
              <a:ext cx="441959" cy="371475"/>
            </a:xfrm>
            <a:custGeom>
              <a:avLst/>
              <a:gdLst/>
              <a:ahLst/>
              <a:cxnLst/>
              <a:rect l="l" t="t" r="r" b="b"/>
              <a:pathLst>
                <a:path w="441960" h="371475">
                  <a:moveTo>
                    <a:pt x="93186" y="170001"/>
                  </a:moveTo>
                  <a:lnTo>
                    <a:pt x="36264" y="128028"/>
                  </a:lnTo>
                  <a:lnTo>
                    <a:pt x="0" y="136124"/>
                  </a:lnTo>
                  <a:lnTo>
                    <a:pt x="5990" y="144879"/>
                  </a:lnTo>
                  <a:lnTo>
                    <a:pt x="5008" y="140478"/>
                  </a:lnTo>
                  <a:lnTo>
                    <a:pt x="6627" y="136366"/>
                  </a:lnTo>
                  <a:lnTo>
                    <a:pt x="8853" y="139619"/>
                  </a:lnTo>
                  <a:lnTo>
                    <a:pt x="34278" y="133944"/>
                  </a:lnTo>
                  <a:lnTo>
                    <a:pt x="34078" y="133046"/>
                  </a:lnTo>
                  <a:lnTo>
                    <a:pt x="36243" y="133505"/>
                  </a:lnTo>
                  <a:lnTo>
                    <a:pt x="36547" y="134867"/>
                  </a:lnTo>
                  <a:lnTo>
                    <a:pt x="91974" y="175737"/>
                  </a:lnTo>
                  <a:lnTo>
                    <a:pt x="93159" y="175473"/>
                  </a:lnTo>
                  <a:lnTo>
                    <a:pt x="91996" y="170266"/>
                  </a:lnTo>
                  <a:lnTo>
                    <a:pt x="93186" y="170001"/>
                  </a:lnTo>
                  <a:close/>
                </a:path>
                <a:path w="441960" h="371475">
                  <a:moveTo>
                    <a:pt x="53591" y="222598"/>
                  </a:moveTo>
                  <a:lnTo>
                    <a:pt x="50891" y="210503"/>
                  </a:lnTo>
                  <a:lnTo>
                    <a:pt x="50289" y="209623"/>
                  </a:lnTo>
                  <a:lnTo>
                    <a:pt x="36032" y="297531"/>
                  </a:lnTo>
                  <a:lnTo>
                    <a:pt x="39876" y="296673"/>
                  </a:lnTo>
                  <a:lnTo>
                    <a:pt x="38713" y="291460"/>
                  </a:lnTo>
                  <a:lnTo>
                    <a:pt x="42558" y="290601"/>
                  </a:lnTo>
                  <a:lnTo>
                    <a:pt x="53591" y="222598"/>
                  </a:lnTo>
                  <a:close/>
                </a:path>
                <a:path w="441960" h="371475">
                  <a:moveTo>
                    <a:pt x="8854" y="139620"/>
                  </a:moveTo>
                  <a:lnTo>
                    <a:pt x="6627" y="136366"/>
                  </a:lnTo>
                  <a:lnTo>
                    <a:pt x="5008" y="140478"/>
                  </a:lnTo>
                  <a:lnTo>
                    <a:pt x="8854" y="139620"/>
                  </a:lnTo>
                  <a:close/>
                </a:path>
                <a:path w="441960" h="371475">
                  <a:moveTo>
                    <a:pt x="55900" y="208367"/>
                  </a:moveTo>
                  <a:lnTo>
                    <a:pt x="8854" y="139620"/>
                  </a:lnTo>
                  <a:lnTo>
                    <a:pt x="5008" y="140478"/>
                  </a:lnTo>
                  <a:lnTo>
                    <a:pt x="5990" y="144879"/>
                  </a:lnTo>
                  <a:lnTo>
                    <a:pt x="50289" y="209623"/>
                  </a:lnTo>
                  <a:lnTo>
                    <a:pt x="50459" y="208570"/>
                  </a:lnTo>
                  <a:lnTo>
                    <a:pt x="53591" y="222598"/>
                  </a:lnTo>
                  <a:lnTo>
                    <a:pt x="55900" y="208367"/>
                  </a:lnTo>
                  <a:close/>
                </a:path>
                <a:path w="441960" h="371475">
                  <a:moveTo>
                    <a:pt x="42558" y="290602"/>
                  </a:moveTo>
                  <a:lnTo>
                    <a:pt x="38713" y="291460"/>
                  </a:lnTo>
                  <a:lnTo>
                    <a:pt x="41927" y="294494"/>
                  </a:lnTo>
                  <a:lnTo>
                    <a:pt x="42558" y="290602"/>
                  </a:lnTo>
                  <a:close/>
                </a:path>
                <a:path w="441960" h="371475">
                  <a:moveTo>
                    <a:pt x="68764" y="284751"/>
                  </a:moveTo>
                  <a:lnTo>
                    <a:pt x="42558" y="290602"/>
                  </a:lnTo>
                  <a:lnTo>
                    <a:pt x="41927" y="294494"/>
                  </a:lnTo>
                  <a:lnTo>
                    <a:pt x="38713" y="291460"/>
                  </a:lnTo>
                  <a:lnTo>
                    <a:pt x="39876" y="296673"/>
                  </a:lnTo>
                  <a:lnTo>
                    <a:pt x="69147" y="290139"/>
                  </a:lnTo>
                  <a:lnTo>
                    <a:pt x="68183" y="285824"/>
                  </a:lnTo>
                  <a:lnTo>
                    <a:pt x="68764" y="284751"/>
                  </a:lnTo>
                  <a:close/>
                </a:path>
                <a:path w="441960" h="371475">
                  <a:moveTo>
                    <a:pt x="50891" y="210503"/>
                  </a:moveTo>
                  <a:lnTo>
                    <a:pt x="50459" y="208570"/>
                  </a:lnTo>
                  <a:lnTo>
                    <a:pt x="50289" y="209623"/>
                  </a:lnTo>
                  <a:lnTo>
                    <a:pt x="50891" y="210503"/>
                  </a:lnTo>
                  <a:close/>
                </a:path>
                <a:path w="441960" h="371475">
                  <a:moveTo>
                    <a:pt x="36243" y="133505"/>
                  </a:moveTo>
                  <a:lnTo>
                    <a:pt x="34078" y="133046"/>
                  </a:lnTo>
                  <a:lnTo>
                    <a:pt x="35059" y="133770"/>
                  </a:lnTo>
                  <a:lnTo>
                    <a:pt x="36243" y="133505"/>
                  </a:lnTo>
                  <a:close/>
                </a:path>
                <a:path w="441960" h="371475">
                  <a:moveTo>
                    <a:pt x="35059" y="133770"/>
                  </a:moveTo>
                  <a:lnTo>
                    <a:pt x="34078" y="133046"/>
                  </a:lnTo>
                  <a:lnTo>
                    <a:pt x="34278" y="133944"/>
                  </a:lnTo>
                  <a:lnTo>
                    <a:pt x="35059" y="133770"/>
                  </a:lnTo>
                  <a:close/>
                </a:path>
                <a:path w="441960" h="371475">
                  <a:moveTo>
                    <a:pt x="69948" y="284487"/>
                  </a:moveTo>
                  <a:lnTo>
                    <a:pt x="68764" y="284751"/>
                  </a:lnTo>
                  <a:lnTo>
                    <a:pt x="68183" y="285824"/>
                  </a:lnTo>
                  <a:lnTo>
                    <a:pt x="69948" y="284487"/>
                  </a:lnTo>
                  <a:close/>
                </a:path>
                <a:path w="441960" h="371475">
                  <a:moveTo>
                    <a:pt x="71112" y="289700"/>
                  </a:moveTo>
                  <a:lnTo>
                    <a:pt x="69948" y="284487"/>
                  </a:lnTo>
                  <a:lnTo>
                    <a:pt x="68183" y="285824"/>
                  </a:lnTo>
                  <a:lnTo>
                    <a:pt x="69147" y="290139"/>
                  </a:lnTo>
                  <a:lnTo>
                    <a:pt x="71112" y="289700"/>
                  </a:lnTo>
                  <a:close/>
                </a:path>
                <a:path w="441960" h="371475">
                  <a:moveTo>
                    <a:pt x="36547" y="134867"/>
                  </a:moveTo>
                  <a:lnTo>
                    <a:pt x="36243" y="133505"/>
                  </a:lnTo>
                  <a:lnTo>
                    <a:pt x="35059" y="133770"/>
                  </a:lnTo>
                  <a:lnTo>
                    <a:pt x="36547" y="134867"/>
                  </a:lnTo>
                  <a:close/>
                </a:path>
                <a:path w="441960" h="371475">
                  <a:moveTo>
                    <a:pt x="221339" y="196018"/>
                  </a:moveTo>
                  <a:lnTo>
                    <a:pt x="102428" y="222563"/>
                  </a:lnTo>
                  <a:lnTo>
                    <a:pt x="68764" y="284751"/>
                  </a:lnTo>
                  <a:lnTo>
                    <a:pt x="69948" y="284487"/>
                  </a:lnTo>
                  <a:lnTo>
                    <a:pt x="71112" y="289700"/>
                  </a:lnTo>
                  <a:lnTo>
                    <a:pt x="72296" y="289436"/>
                  </a:lnTo>
                  <a:lnTo>
                    <a:pt x="105080" y="228873"/>
                  </a:lnTo>
                  <a:lnTo>
                    <a:pt x="104774" y="227505"/>
                  </a:lnTo>
                  <a:lnTo>
                    <a:pt x="106540" y="226175"/>
                  </a:lnTo>
                  <a:lnTo>
                    <a:pt x="106739" y="227067"/>
                  </a:lnTo>
                  <a:lnTo>
                    <a:pt x="214078" y="203105"/>
                  </a:lnTo>
                  <a:lnTo>
                    <a:pt x="215120" y="198916"/>
                  </a:lnTo>
                  <a:lnTo>
                    <a:pt x="218291" y="202164"/>
                  </a:lnTo>
                  <a:lnTo>
                    <a:pt x="219009" y="205379"/>
                  </a:lnTo>
                  <a:lnTo>
                    <a:pt x="221339" y="196018"/>
                  </a:lnTo>
                  <a:close/>
                </a:path>
                <a:path w="441960" h="371475">
                  <a:moveTo>
                    <a:pt x="94161" y="170719"/>
                  </a:moveTo>
                  <a:lnTo>
                    <a:pt x="93186" y="170001"/>
                  </a:lnTo>
                  <a:lnTo>
                    <a:pt x="91996" y="170266"/>
                  </a:lnTo>
                  <a:lnTo>
                    <a:pt x="94161" y="170719"/>
                  </a:lnTo>
                  <a:close/>
                </a:path>
                <a:path w="441960" h="371475">
                  <a:moveTo>
                    <a:pt x="95124" y="175034"/>
                  </a:moveTo>
                  <a:lnTo>
                    <a:pt x="94161" y="170719"/>
                  </a:lnTo>
                  <a:lnTo>
                    <a:pt x="91996" y="170266"/>
                  </a:lnTo>
                  <a:lnTo>
                    <a:pt x="93159" y="175473"/>
                  </a:lnTo>
                  <a:lnTo>
                    <a:pt x="95124" y="175034"/>
                  </a:lnTo>
                  <a:close/>
                </a:path>
                <a:path w="441960" h="371475">
                  <a:moveTo>
                    <a:pt x="106540" y="226175"/>
                  </a:moveTo>
                  <a:lnTo>
                    <a:pt x="104774" y="227505"/>
                  </a:lnTo>
                  <a:lnTo>
                    <a:pt x="105964" y="227240"/>
                  </a:lnTo>
                  <a:lnTo>
                    <a:pt x="106540" y="226175"/>
                  </a:lnTo>
                  <a:close/>
                </a:path>
                <a:path w="441960" h="371475">
                  <a:moveTo>
                    <a:pt x="105964" y="227240"/>
                  </a:moveTo>
                  <a:lnTo>
                    <a:pt x="104774" y="227505"/>
                  </a:lnTo>
                  <a:lnTo>
                    <a:pt x="105080" y="228873"/>
                  </a:lnTo>
                  <a:lnTo>
                    <a:pt x="105964" y="227240"/>
                  </a:lnTo>
                  <a:close/>
                </a:path>
                <a:path w="441960" h="371475">
                  <a:moveTo>
                    <a:pt x="206676" y="150132"/>
                  </a:moveTo>
                  <a:lnTo>
                    <a:pt x="205513" y="144925"/>
                  </a:lnTo>
                  <a:lnTo>
                    <a:pt x="204025" y="149213"/>
                  </a:lnTo>
                  <a:lnTo>
                    <a:pt x="201300" y="145866"/>
                  </a:lnTo>
                  <a:lnTo>
                    <a:pt x="93186" y="170001"/>
                  </a:lnTo>
                  <a:lnTo>
                    <a:pt x="94161" y="170719"/>
                  </a:lnTo>
                  <a:lnTo>
                    <a:pt x="95124" y="175034"/>
                  </a:lnTo>
                  <a:lnTo>
                    <a:pt x="206676" y="150132"/>
                  </a:lnTo>
                  <a:close/>
                </a:path>
                <a:path w="441960" h="371475">
                  <a:moveTo>
                    <a:pt x="106739" y="227067"/>
                  </a:moveTo>
                  <a:lnTo>
                    <a:pt x="106540" y="226175"/>
                  </a:lnTo>
                  <a:lnTo>
                    <a:pt x="105964" y="227240"/>
                  </a:lnTo>
                  <a:lnTo>
                    <a:pt x="106739" y="227067"/>
                  </a:lnTo>
                  <a:close/>
                </a:path>
                <a:path w="441960" h="371475">
                  <a:moveTo>
                    <a:pt x="284943" y="127193"/>
                  </a:moveTo>
                  <a:lnTo>
                    <a:pt x="144496" y="0"/>
                  </a:lnTo>
                  <a:lnTo>
                    <a:pt x="92087" y="11699"/>
                  </a:lnTo>
                  <a:lnTo>
                    <a:pt x="98177" y="19181"/>
                  </a:lnTo>
                  <a:lnTo>
                    <a:pt x="97460" y="15966"/>
                  </a:lnTo>
                  <a:lnTo>
                    <a:pt x="98948" y="11677"/>
                  </a:lnTo>
                  <a:lnTo>
                    <a:pt x="101673" y="15025"/>
                  </a:lnTo>
                  <a:lnTo>
                    <a:pt x="142190" y="5980"/>
                  </a:lnTo>
                  <a:lnTo>
                    <a:pt x="141944" y="4880"/>
                  </a:lnTo>
                  <a:lnTo>
                    <a:pt x="144311" y="5507"/>
                  </a:lnTo>
                  <a:lnTo>
                    <a:pt x="144736" y="7408"/>
                  </a:lnTo>
                  <a:lnTo>
                    <a:pt x="283414" y="133001"/>
                  </a:lnTo>
                  <a:lnTo>
                    <a:pt x="284761" y="132700"/>
                  </a:lnTo>
                  <a:lnTo>
                    <a:pt x="283599" y="127493"/>
                  </a:lnTo>
                  <a:lnTo>
                    <a:pt x="284943" y="127193"/>
                  </a:lnTo>
                  <a:close/>
                </a:path>
                <a:path w="441960" h="371475">
                  <a:moveTo>
                    <a:pt x="219009" y="205379"/>
                  </a:moveTo>
                  <a:lnTo>
                    <a:pt x="218291" y="202164"/>
                  </a:lnTo>
                  <a:lnTo>
                    <a:pt x="214078" y="203105"/>
                  </a:lnTo>
                  <a:lnTo>
                    <a:pt x="172292" y="370980"/>
                  </a:lnTo>
                  <a:lnTo>
                    <a:pt x="176503" y="370040"/>
                  </a:lnTo>
                  <a:lnTo>
                    <a:pt x="175340" y="364833"/>
                  </a:lnTo>
                  <a:lnTo>
                    <a:pt x="179554" y="363893"/>
                  </a:lnTo>
                  <a:lnTo>
                    <a:pt x="219009" y="205379"/>
                  </a:lnTo>
                  <a:close/>
                </a:path>
                <a:path w="441960" h="371475">
                  <a:moveTo>
                    <a:pt x="101673" y="15025"/>
                  </a:moveTo>
                  <a:lnTo>
                    <a:pt x="98948" y="11677"/>
                  </a:lnTo>
                  <a:lnTo>
                    <a:pt x="97460" y="15966"/>
                  </a:lnTo>
                  <a:lnTo>
                    <a:pt x="101673" y="15025"/>
                  </a:lnTo>
                  <a:close/>
                </a:path>
                <a:path w="441960" h="371475">
                  <a:moveTo>
                    <a:pt x="210886" y="149192"/>
                  </a:moveTo>
                  <a:lnTo>
                    <a:pt x="101673" y="15025"/>
                  </a:lnTo>
                  <a:lnTo>
                    <a:pt x="97460" y="15966"/>
                  </a:lnTo>
                  <a:lnTo>
                    <a:pt x="98177" y="19181"/>
                  </a:lnTo>
                  <a:lnTo>
                    <a:pt x="201300" y="145866"/>
                  </a:lnTo>
                  <a:lnTo>
                    <a:pt x="205513" y="144925"/>
                  </a:lnTo>
                  <a:lnTo>
                    <a:pt x="206676" y="150132"/>
                  </a:lnTo>
                  <a:lnTo>
                    <a:pt x="210886" y="149192"/>
                  </a:lnTo>
                  <a:close/>
                </a:path>
                <a:path w="441960" h="371475">
                  <a:moveTo>
                    <a:pt x="179554" y="363893"/>
                  </a:moveTo>
                  <a:lnTo>
                    <a:pt x="175340" y="364833"/>
                  </a:lnTo>
                  <a:lnTo>
                    <a:pt x="178511" y="368082"/>
                  </a:lnTo>
                  <a:lnTo>
                    <a:pt x="179554" y="363893"/>
                  </a:lnTo>
                  <a:close/>
                </a:path>
                <a:path w="441960" h="371475">
                  <a:moveTo>
                    <a:pt x="220848" y="354674"/>
                  </a:moveTo>
                  <a:lnTo>
                    <a:pt x="179554" y="363893"/>
                  </a:lnTo>
                  <a:lnTo>
                    <a:pt x="178511" y="368082"/>
                  </a:lnTo>
                  <a:lnTo>
                    <a:pt x="175340" y="364833"/>
                  </a:lnTo>
                  <a:lnTo>
                    <a:pt x="176503" y="370040"/>
                  </a:lnTo>
                  <a:lnTo>
                    <a:pt x="221233" y="360054"/>
                  </a:lnTo>
                  <a:lnTo>
                    <a:pt x="220316" y="355948"/>
                  </a:lnTo>
                  <a:lnTo>
                    <a:pt x="220848" y="354674"/>
                  </a:lnTo>
                  <a:close/>
                </a:path>
                <a:path w="441960" h="371475">
                  <a:moveTo>
                    <a:pt x="144311" y="5507"/>
                  </a:moveTo>
                  <a:lnTo>
                    <a:pt x="141944" y="4880"/>
                  </a:lnTo>
                  <a:lnTo>
                    <a:pt x="142967" y="5807"/>
                  </a:lnTo>
                  <a:lnTo>
                    <a:pt x="144311" y="5507"/>
                  </a:lnTo>
                  <a:close/>
                </a:path>
                <a:path w="441960" h="371475">
                  <a:moveTo>
                    <a:pt x="142967" y="5807"/>
                  </a:moveTo>
                  <a:lnTo>
                    <a:pt x="141944" y="4880"/>
                  </a:lnTo>
                  <a:lnTo>
                    <a:pt x="142190" y="5980"/>
                  </a:lnTo>
                  <a:lnTo>
                    <a:pt x="142967" y="5807"/>
                  </a:lnTo>
                  <a:close/>
                </a:path>
                <a:path w="441960" h="371475">
                  <a:moveTo>
                    <a:pt x="222192" y="354374"/>
                  </a:moveTo>
                  <a:lnTo>
                    <a:pt x="220848" y="354674"/>
                  </a:lnTo>
                  <a:lnTo>
                    <a:pt x="220316" y="355948"/>
                  </a:lnTo>
                  <a:lnTo>
                    <a:pt x="222192" y="354374"/>
                  </a:lnTo>
                  <a:close/>
                </a:path>
                <a:path w="441960" h="371475">
                  <a:moveTo>
                    <a:pt x="223354" y="359581"/>
                  </a:moveTo>
                  <a:lnTo>
                    <a:pt x="222192" y="354374"/>
                  </a:lnTo>
                  <a:lnTo>
                    <a:pt x="220316" y="355948"/>
                  </a:lnTo>
                  <a:lnTo>
                    <a:pt x="221233" y="360054"/>
                  </a:lnTo>
                  <a:lnTo>
                    <a:pt x="223354" y="359581"/>
                  </a:lnTo>
                  <a:close/>
                </a:path>
                <a:path w="441960" h="371475">
                  <a:moveTo>
                    <a:pt x="144736" y="7408"/>
                  </a:moveTo>
                  <a:lnTo>
                    <a:pt x="144311" y="5507"/>
                  </a:lnTo>
                  <a:lnTo>
                    <a:pt x="142967" y="5807"/>
                  </a:lnTo>
                  <a:lnTo>
                    <a:pt x="144736" y="7408"/>
                  </a:lnTo>
                  <a:close/>
                </a:path>
                <a:path w="441960" h="371475">
                  <a:moveTo>
                    <a:pt x="397888" y="162071"/>
                  </a:moveTo>
                  <a:lnTo>
                    <a:pt x="396726" y="156865"/>
                  </a:lnTo>
                  <a:lnTo>
                    <a:pt x="293868" y="179827"/>
                  </a:lnTo>
                  <a:lnTo>
                    <a:pt x="220848" y="354674"/>
                  </a:lnTo>
                  <a:lnTo>
                    <a:pt x="222192" y="354374"/>
                  </a:lnTo>
                  <a:lnTo>
                    <a:pt x="223354" y="359581"/>
                  </a:lnTo>
                  <a:lnTo>
                    <a:pt x="224701" y="359280"/>
                  </a:lnTo>
                  <a:lnTo>
                    <a:pt x="296801" y="186634"/>
                  </a:lnTo>
                  <a:lnTo>
                    <a:pt x="296377" y="184732"/>
                  </a:lnTo>
                  <a:lnTo>
                    <a:pt x="298253" y="183159"/>
                  </a:lnTo>
                  <a:lnTo>
                    <a:pt x="298498" y="184259"/>
                  </a:lnTo>
                  <a:lnTo>
                    <a:pt x="397888" y="162071"/>
                  </a:lnTo>
                  <a:close/>
                </a:path>
                <a:path w="441960" h="371475">
                  <a:moveTo>
                    <a:pt x="205513" y="144925"/>
                  </a:moveTo>
                  <a:lnTo>
                    <a:pt x="201300" y="145866"/>
                  </a:lnTo>
                  <a:lnTo>
                    <a:pt x="204025" y="149213"/>
                  </a:lnTo>
                  <a:lnTo>
                    <a:pt x="205513" y="144925"/>
                  </a:lnTo>
                  <a:close/>
                </a:path>
                <a:path w="441960" h="371475">
                  <a:moveTo>
                    <a:pt x="218291" y="202164"/>
                  </a:moveTo>
                  <a:lnTo>
                    <a:pt x="215120" y="198916"/>
                  </a:lnTo>
                  <a:lnTo>
                    <a:pt x="214078" y="203105"/>
                  </a:lnTo>
                  <a:lnTo>
                    <a:pt x="218291" y="202164"/>
                  </a:lnTo>
                  <a:close/>
                </a:path>
                <a:path w="441960" h="371475">
                  <a:moveTo>
                    <a:pt x="285966" y="128120"/>
                  </a:moveTo>
                  <a:lnTo>
                    <a:pt x="284943" y="127193"/>
                  </a:lnTo>
                  <a:lnTo>
                    <a:pt x="283599" y="127493"/>
                  </a:lnTo>
                  <a:lnTo>
                    <a:pt x="285966" y="128120"/>
                  </a:lnTo>
                  <a:close/>
                </a:path>
                <a:path w="441960" h="371475">
                  <a:moveTo>
                    <a:pt x="286883" y="132226"/>
                  </a:moveTo>
                  <a:lnTo>
                    <a:pt x="285966" y="128120"/>
                  </a:lnTo>
                  <a:lnTo>
                    <a:pt x="283599" y="127493"/>
                  </a:lnTo>
                  <a:lnTo>
                    <a:pt x="284761" y="132700"/>
                  </a:lnTo>
                  <a:lnTo>
                    <a:pt x="286883" y="132226"/>
                  </a:lnTo>
                  <a:close/>
                </a:path>
                <a:path w="441960" h="371475">
                  <a:moveTo>
                    <a:pt x="298253" y="183159"/>
                  </a:moveTo>
                  <a:lnTo>
                    <a:pt x="296377" y="184732"/>
                  </a:lnTo>
                  <a:lnTo>
                    <a:pt x="297721" y="184432"/>
                  </a:lnTo>
                  <a:lnTo>
                    <a:pt x="298253" y="183159"/>
                  </a:lnTo>
                  <a:close/>
                </a:path>
                <a:path w="441960" h="371475">
                  <a:moveTo>
                    <a:pt x="297721" y="184432"/>
                  </a:moveTo>
                  <a:lnTo>
                    <a:pt x="296377" y="184732"/>
                  </a:lnTo>
                  <a:lnTo>
                    <a:pt x="296801" y="186634"/>
                  </a:lnTo>
                  <a:lnTo>
                    <a:pt x="297721" y="184432"/>
                  </a:lnTo>
                  <a:close/>
                </a:path>
                <a:path w="441960" h="371475">
                  <a:moveTo>
                    <a:pt x="440966" y="122405"/>
                  </a:moveTo>
                  <a:lnTo>
                    <a:pt x="401997" y="103177"/>
                  </a:lnTo>
                  <a:lnTo>
                    <a:pt x="393395" y="103509"/>
                  </a:lnTo>
                  <a:lnTo>
                    <a:pt x="385188" y="104815"/>
                  </a:lnTo>
                  <a:lnTo>
                    <a:pt x="284943" y="127193"/>
                  </a:lnTo>
                  <a:lnTo>
                    <a:pt x="285966" y="128120"/>
                  </a:lnTo>
                  <a:lnTo>
                    <a:pt x="286883" y="132226"/>
                  </a:lnTo>
                  <a:lnTo>
                    <a:pt x="386353" y="110030"/>
                  </a:lnTo>
                  <a:lnTo>
                    <a:pt x="393761" y="108853"/>
                  </a:lnTo>
                  <a:lnTo>
                    <a:pt x="401824" y="108520"/>
                  </a:lnTo>
                  <a:lnTo>
                    <a:pt x="409914" y="109020"/>
                  </a:lnTo>
                  <a:lnTo>
                    <a:pt x="410240" y="109041"/>
                  </a:lnTo>
                  <a:lnTo>
                    <a:pt x="417646" y="110454"/>
                  </a:lnTo>
                  <a:lnTo>
                    <a:pt x="421146" y="111441"/>
                  </a:lnTo>
                  <a:lnTo>
                    <a:pt x="421365" y="111504"/>
                  </a:lnTo>
                  <a:lnTo>
                    <a:pt x="424617" y="112759"/>
                  </a:lnTo>
                  <a:lnTo>
                    <a:pt x="427294" y="114042"/>
                  </a:lnTo>
                  <a:lnTo>
                    <a:pt x="427546" y="114159"/>
                  </a:lnTo>
                  <a:lnTo>
                    <a:pt x="429835" y="115633"/>
                  </a:lnTo>
                  <a:lnTo>
                    <a:pt x="430098" y="115799"/>
                  </a:lnTo>
                  <a:lnTo>
                    <a:pt x="431981" y="117380"/>
                  </a:lnTo>
                  <a:lnTo>
                    <a:pt x="432282" y="117628"/>
                  </a:lnTo>
                  <a:lnTo>
                    <a:pt x="433681" y="119244"/>
                  </a:lnTo>
                  <a:lnTo>
                    <a:pt x="433964" y="119562"/>
                  </a:lnTo>
                  <a:lnTo>
                    <a:pt x="433995" y="119702"/>
                  </a:lnTo>
                  <a:lnTo>
                    <a:pt x="434947" y="121303"/>
                  </a:lnTo>
                  <a:lnTo>
                    <a:pt x="434908" y="121127"/>
                  </a:lnTo>
                  <a:lnTo>
                    <a:pt x="435144" y="121635"/>
                  </a:lnTo>
                  <a:lnTo>
                    <a:pt x="435273" y="122213"/>
                  </a:lnTo>
                  <a:lnTo>
                    <a:pt x="435735" y="123585"/>
                  </a:lnTo>
                  <a:lnTo>
                    <a:pt x="435702" y="123307"/>
                  </a:lnTo>
                  <a:lnTo>
                    <a:pt x="438534" y="135992"/>
                  </a:lnTo>
                  <a:lnTo>
                    <a:pt x="440098" y="132718"/>
                  </a:lnTo>
                  <a:lnTo>
                    <a:pt x="441065" y="129366"/>
                  </a:lnTo>
                  <a:lnTo>
                    <a:pt x="441377" y="125901"/>
                  </a:lnTo>
                  <a:lnTo>
                    <a:pt x="440966" y="122405"/>
                  </a:lnTo>
                  <a:close/>
                </a:path>
                <a:path w="441960" h="371475">
                  <a:moveTo>
                    <a:pt x="298498" y="184259"/>
                  </a:moveTo>
                  <a:lnTo>
                    <a:pt x="298253" y="183159"/>
                  </a:lnTo>
                  <a:lnTo>
                    <a:pt x="297721" y="184432"/>
                  </a:lnTo>
                  <a:lnTo>
                    <a:pt x="298498" y="184259"/>
                  </a:lnTo>
                  <a:close/>
                </a:path>
                <a:path w="441960" h="371475">
                  <a:moveTo>
                    <a:pt x="386215" y="110052"/>
                  </a:moveTo>
                  <a:close/>
                </a:path>
                <a:path w="441960" h="371475">
                  <a:moveTo>
                    <a:pt x="386273" y="110042"/>
                  </a:moveTo>
                  <a:close/>
                </a:path>
                <a:path w="441960" h="371475">
                  <a:moveTo>
                    <a:pt x="405474" y="159882"/>
                  </a:moveTo>
                  <a:lnTo>
                    <a:pt x="404310" y="154666"/>
                  </a:lnTo>
                  <a:lnTo>
                    <a:pt x="404044" y="154760"/>
                  </a:lnTo>
                  <a:lnTo>
                    <a:pt x="396668" y="156878"/>
                  </a:lnTo>
                  <a:lnTo>
                    <a:pt x="397888" y="162071"/>
                  </a:lnTo>
                  <a:lnTo>
                    <a:pt x="405474" y="159882"/>
                  </a:lnTo>
                  <a:close/>
                </a:path>
                <a:path w="441960" h="371475">
                  <a:moveTo>
                    <a:pt x="393930" y="108826"/>
                  </a:moveTo>
                  <a:lnTo>
                    <a:pt x="393757" y="108833"/>
                  </a:lnTo>
                  <a:lnTo>
                    <a:pt x="393930" y="108826"/>
                  </a:lnTo>
                  <a:close/>
                </a:path>
                <a:path w="441960" h="371475">
                  <a:moveTo>
                    <a:pt x="404182" y="154703"/>
                  </a:moveTo>
                  <a:lnTo>
                    <a:pt x="404040" y="154744"/>
                  </a:lnTo>
                  <a:lnTo>
                    <a:pt x="404182" y="154703"/>
                  </a:lnTo>
                  <a:close/>
                </a:path>
                <a:path w="441960" h="371475">
                  <a:moveTo>
                    <a:pt x="394075" y="108820"/>
                  </a:moveTo>
                  <a:lnTo>
                    <a:pt x="393930" y="108826"/>
                  </a:lnTo>
                  <a:lnTo>
                    <a:pt x="394075" y="108820"/>
                  </a:lnTo>
                  <a:close/>
                </a:path>
                <a:path w="441960" h="371475">
                  <a:moveTo>
                    <a:pt x="412922" y="156888"/>
                  </a:moveTo>
                  <a:lnTo>
                    <a:pt x="411742" y="151606"/>
                  </a:lnTo>
                  <a:lnTo>
                    <a:pt x="404182" y="154703"/>
                  </a:lnTo>
                  <a:lnTo>
                    <a:pt x="404310" y="154666"/>
                  </a:lnTo>
                  <a:lnTo>
                    <a:pt x="405474" y="159882"/>
                  </a:lnTo>
                  <a:lnTo>
                    <a:pt x="405949" y="159742"/>
                  </a:lnTo>
                  <a:lnTo>
                    <a:pt x="412922" y="156888"/>
                  </a:lnTo>
                  <a:close/>
                </a:path>
                <a:path w="441960" h="371475">
                  <a:moveTo>
                    <a:pt x="411581" y="151672"/>
                  </a:moveTo>
                  <a:close/>
                </a:path>
                <a:path w="441960" h="371475">
                  <a:moveTo>
                    <a:pt x="402091" y="108525"/>
                  </a:moveTo>
                  <a:lnTo>
                    <a:pt x="401941" y="108516"/>
                  </a:lnTo>
                  <a:lnTo>
                    <a:pt x="402091" y="108525"/>
                  </a:lnTo>
                  <a:close/>
                </a:path>
                <a:path w="441960" h="371475">
                  <a:moveTo>
                    <a:pt x="420095" y="153127"/>
                  </a:moveTo>
                  <a:lnTo>
                    <a:pt x="418887" y="147715"/>
                  </a:lnTo>
                  <a:lnTo>
                    <a:pt x="418624" y="147883"/>
                  </a:lnTo>
                  <a:lnTo>
                    <a:pt x="411581" y="151672"/>
                  </a:lnTo>
                  <a:lnTo>
                    <a:pt x="411742" y="151606"/>
                  </a:lnTo>
                  <a:lnTo>
                    <a:pt x="412922" y="156888"/>
                  </a:lnTo>
                  <a:lnTo>
                    <a:pt x="413916" y="156478"/>
                  </a:lnTo>
                  <a:lnTo>
                    <a:pt x="420095" y="153127"/>
                  </a:lnTo>
                  <a:close/>
                </a:path>
                <a:path w="441960" h="371475">
                  <a:moveTo>
                    <a:pt x="410081" y="109031"/>
                  </a:moveTo>
                  <a:lnTo>
                    <a:pt x="409909" y="108998"/>
                  </a:lnTo>
                  <a:lnTo>
                    <a:pt x="410081" y="109031"/>
                  </a:lnTo>
                  <a:close/>
                </a:path>
                <a:path w="441960" h="371475">
                  <a:moveTo>
                    <a:pt x="418780" y="147773"/>
                  </a:moveTo>
                  <a:lnTo>
                    <a:pt x="418619" y="147861"/>
                  </a:lnTo>
                  <a:lnTo>
                    <a:pt x="418780" y="147773"/>
                  </a:lnTo>
                  <a:close/>
                </a:path>
                <a:path w="441960" h="371475">
                  <a:moveTo>
                    <a:pt x="410244" y="109061"/>
                  </a:moveTo>
                  <a:lnTo>
                    <a:pt x="410081" y="109031"/>
                  </a:lnTo>
                  <a:lnTo>
                    <a:pt x="410244" y="109061"/>
                  </a:lnTo>
                  <a:close/>
                </a:path>
                <a:path w="441960" h="371475">
                  <a:moveTo>
                    <a:pt x="426475" y="148871"/>
                  </a:moveTo>
                  <a:lnTo>
                    <a:pt x="425217" y="143235"/>
                  </a:lnTo>
                  <a:lnTo>
                    <a:pt x="425002" y="143405"/>
                  </a:lnTo>
                  <a:lnTo>
                    <a:pt x="418780" y="147773"/>
                  </a:lnTo>
                  <a:lnTo>
                    <a:pt x="420095" y="153127"/>
                  </a:lnTo>
                  <a:lnTo>
                    <a:pt x="421582" y="152319"/>
                  </a:lnTo>
                  <a:lnTo>
                    <a:pt x="426475" y="148871"/>
                  </a:lnTo>
                  <a:close/>
                </a:path>
                <a:path w="441960" h="371475">
                  <a:moveTo>
                    <a:pt x="425118" y="143305"/>
                  </a:moveTo>
                  <a:close/>
                </a:path>
                <a:path w="441960" h="371475">
                  <a:moveTo>
                    <a:pt x="429240" y="146782"/>
                  </a:moveTo>
                  <a:lnTo>
                    <a:pt x="427917" y="140855"/>
                  </a:lnTo>
                  <a:lnTo>
                    <a:pt x="427748" y="141016"/>
                  </a:lnTo>
                  <a:lnTo>
                    <a:pt x="425118" y="143305"/>
                  </a:lnTo>
                  <a:lnTo>
                    <a:pt x="426475" y="148871"/>
                  </a:lnTo>
                  <a:lnTo>
                    <a:pt x="428417" y="147501"/>
                  </a:lnTo>
                  <a:lnTo>
                    <a:pt x="429240" y="146782"/>
                  </a:lnTo>
                  <a:close/>
                </a:path>
                <a:path w="441960" h="371475">
                  <a:moveTo>
                    <a:pt x="427826" y="140935"/>
                  </a:moveTo>
                  <a:close/>
                </a:path>
                <a:path w="441960" h="371475">
                  <a:moveTo>
                    <a:pt x="421369" y="111522"/>
                  </a:moveTo>
                  <a:lnTo>
                    <a:pt x="421190" y="111454"/>
                  </a:lnTo>
                  <a:lnTo>
                    <a:pt x="421369" y="111522"/>
                  </a:lnTo>
                  <a:close/>
                </a:path>
                <a:path w="441960" h="371475">
                  <a:moveTo>
                    <a:pt x="431721" y="144583"/>
                  </a:moveTo>
                  <a:lnTo>
                    <a:pt x="430326" y="138336"/>
                  </a:lnTo>
                  <a:lnTo>
                    <a:pt x="430170" y="138521"/>
                  </a:lnTo>
                  <a:lnTo>
                    <a:pt x="427826" y="140935"/>
                  </a:lnTo>
                  <a:lnTo>
                    <a:pt x="429240" y="146782"/>
                  </a:lnTo>
                  <a:lnTo>
                    <a:pt x="431721" y="144583"/>
                  </a:lnTo>
                  <a:close/>
                </a:path>
                <a:path w="441960" h="371475">
                  <a:moveTo>
                    <a:pt x="430277" y="138387"/>
                  </a:moveTo>
                  <a:lnTo>
                    <a:pt x="430170" y="138521"/>
                  </a:lnTo>
                  <a:lnTo>
                    <a:pt x="430277" y="138387"/>
                  </a:lnTo>
                  <a:close/>
                </a:path>
                <a:path w="441960" h="371475">
                  <a:moveTo>
                    <a:pt x="433846" y="142380"/>
                  </a:moveTo>
                  <a:lnTo>
                    <a:pt x="432371" y="135775"/>
                  </a:lnTo>
                  <a:lnTo>
                    <a:pt x="432199" y="136012"/>
                  </a:lnTo>
                  <a:lnTo>
                    <a:pt x="430277" y="138387"/>
                  </a:lnTo>
                  <a:lnTo>
                    <a:pt x="431721" y="144583"/>
                  </a:lnTo>
                  <a:lnTo>
                    <a:pt x="433846" y="142380"/>
                  </a:lnTo>
                  <a:close/>
                </a:path>
                <a:path w="441960" h="371475">
                  <a:moveTo>
                    <a:pt x="427405" y="114094"/>
                  </a:moveTo>
                  <a:close/>
                </a:path>
                <a:path w="441960" h="371475">
                  <a:moveTo>
                    <a:pt x="432265" y="135908"/>
                  </a:moveTo>
                  <a:close/>
                </a:path>
                <a:path w="441960" h="371475">
                  <a:moveTo>
                    <a:pt x="435571" y="140314"/>
                  </a:moveTo>
                  <a:lnTo>
                    <a:pt x="433984" y="133208"/>
                  </a:lnTo>
                  <a:lnTo>
                    <a:pt x="433822" y="133491"/>
                  </a:lnTo>
                  <a:lnTo>
                    <a:pt x="432265" y="135908"/>
                  </a:lnTo>
                  <a:lnTo>
                    <a:pt x="432371" y="135775"/>
                  </a:lnTo>
                  <a:lnTo>
                    <a:pt x="433846" y="142380"/>
                  </a:lnTo>
                  <a:lnTo>
                    <a:pt x="434256" y="141955"/>
                  </a:lnTo>
                  <a:lnTo>
                    <a:pt x="435571" y="140314"/>
                  </a:lnTo>
                  <a:close/>
                </a:path>
                <a:path w="441960" h="371475">
                  <a:moveTo>
                    <a:pt x="427584" y="114207"/>
                  </a:moveTo>
                  <a:lnTo>
                    <a:pt x="427405" y="114094"/>
                  </a:lnTo>
                  <a:lnTo>
                    <a:pt x="427584" y="114207"/>
                  </a:lnTo>
                  <a:close/>
                </a:path>
                <a:path w="441960" h="371475">
                  <a:moveTo>
                    <a:pt x="433873" y="133383"/>
                  </a:moveTo>
                  <a:close/>
                </a:path>
                <a:path w="441960" h="371475">
                  <a:moveTo>
                    <a:pt x="430107" y="115840"/>
                  </a:moveTo>
                  <a:lnTo>
                    <a:pt x="429922" y="115688"/>
                  </a:lnTo>
                  <a:lnTo>
                    <a:pt x="430107" y="115840"/>
                  </a:lnTo>
                  <a:close/>
                </a:path>
                <a:path w="441960" h="371475">
                  <a:moveTo>
                    <a:pt x="436941" y="138499"/>
                  </a:moveTo>
                  <a:lnTo>
                    <a:pt x="435184" y="130624"/>
                  </a:lnTo>
                  <a:lnTo>
                    <a:pt x="435028" y="131028"/>
                  </a:lnTo>
                  <a:lnTo>
                    <a:pt x="433873" y="133383"/>
                  </a:lnTo>
                  <a:lnTo>
                    <a:pt x="433984" y="133208"/>
                  </a:lnTo>
                  <a:lnTo>
                    <a:pt x="435571" y="140314"/>
                  </a:lnTo>
                  <a:lnTo>
                    <a:pt x="436623" y="139001"/>
                  </a:lnTo>
                  <a:lnTo>
                    <a:pt x="436941" y="138499"/>
                  </a:lnTo>
                  <a:close/>
                </a:path>
                <a:path w="441960" h="371475">
                  <a:moveTo>
                    <a:pt x="435084" y="130833"/>
                  </a:moveTo>
                  <a:lnTo>
                    <a:pt x="435016" y="130977"/>
                  </a:lnTo>
                  <a:lnTo>
                    <a:pt x="435084" y="130833"/>
                  </a:lnTo>
                  <a:close/>
                </a:path>
                <a:path w="441960" h="371475">
                  <a:moveTo>
                    <a:pt x="435184" y="130624"/>
                  </a:moveTo>
                  <a:lnTo>
                    <a:pt x="435084" y="130833"/>
                  </a:lnTo>
                  <a:lnTo>
                    <a:pt x="435028" y="131028"/>
                  </a:lnTo>
                  <a:lnTo>
                    <a:pt x="435184" y="130624"/>
                  </a:lnTo>
                  <a:close/>
                </a:path>
                <a:path w="441960" h="371475">
                  <a:moveTo>
                    <a:pt x="432282" y="117628"/>
                  </a:moveTo>
                  <a:lnTo>
                    <a:pt x="431985" y="117339"/>
                  </a:lnTo>
                  <a:lnTo>
                    <a:pt x="432135" y="117507"/>
                  </a:lnTo>
                  <a:lnTo>
                    <a:pt x="432282" y="117628"/>
                  </a:lnTo>
                  <a:close/>
                </a:path>
                <a:path w="441960" h="371475">
                  <a:moveTo>
                    <a:pt x="432135" y="117507"/>
                  </a:moveTo>
                  <a:lnTo>
                    <a:pt x="431985" y="117339"/>
                  </a:lnTo>
                  <a:lnTo>
                    <a:pt x="432135" y="117507"/>
                  </a:lnTo>
                  <a:close/>
                </a:path>
                <a:path w="441960" h="371475">
                  <a:moveTo>
                    <a:pt x="437861" y="137050"/>
                  </a:moveTo>
                  <a:lnTo>
                    <a:pt x="435869" y="128128"/>
                  </a:lnTo>
                  <a:lnTo>
                    <a:pt x="435776" y="128627"/>
                  </a:lnTo>
                  <a:lnTo>
                    <a:pt x="435084" y="130833"/>
                  </a:lnTo>
                  <a:lnTo>
                    <a:pt x="435184" y="130624"/>
                  </a:lnTo>
                  <a:lnTo>
                    <a:pt x="436941" y="138499"/>
                  </a:lnTo>
                  <a:lnTo>
                    <a:pt x="437861" y="137050"/>
                  </a:lnTo>
                  <a:close/>
                </a:path>
                <a:path w="441960" h="371475">
                  <a:moveTo>
                    <a:pt x="432295" y="117687"/>
                  </a:moveTo>
                  <a:lnTo>
                    <a:pt x="432135" y="117507"/>
                  </a:lnTo>
                  <a:lnTo>
                    <a:pt x="432295" y="117687"/>
                  </a:lnTo>
                  <a:close/>
                </a:path>
                <a:path w="441960" h="371475">
                  <a:moveTo>
                    <a:pt x="435800" y="128368"/>
                  </a:moveTo>
                  <a:lnTo>
                    <a:pt x="435754" y="128527"/>
                  </a:lnTo>
                  <a:lnTo>
                    <a:pt x="435800" y="128368"/>
                  </a:lnTo>
                  <a:close/>
                </a:path>
                <a:path w="441960" h="371475">
                  <a:moveTo>
                    <a:pt x="435869" y="128128"/>
                  </a:moveTo>
                  <a:lnTo>
                    <a:pt x="435800" y="128368"/>
                  </a:lnTo>
                  <a:lnTo>
                    <a:pt x="435776" y="128627"/>
                  </a:lnTo>
                  <a:lnTo>
                    <a:pt x="435869" y="128128"/>
                  </a:lnTo>
                  <a:close/>
                </a:path>
                <a:path w="441960" h="371475">
                  <a:moveTo>
                    <a:pt x="433964" y="119562"/>
                  </a:moveTo>
                  <a:lnTo>
                    <a:pt x="433667" y="119150"/>
                  </a:lnTo>
                  <a:lnTo>
                    <a:pt x="433807" y="119386"/>
                  </a:lnTo>
                  <a:lnTo>
                    <a:pt x="433964" y="119562"/>
                  </a:lnTo>
                  <a:close/>
                </a:path>
                <a:path w="441960" h="371475">
                  <a:moveTo>
                    <a:pt x="433807" y="119386"/>
                  </a:moveTo>
                  <a:lnTo>
                    <a:pt x="433667" y="119150"/>
                  </a:lnTo>
                  <a:lnTo>
                    <a:pt x="433807" y="119386"/>
                  </a:lnTo>
                  <a:close/>
                </a:path>
                <a:path w="441960" h="371475">
                  <a:moveTo>
                    <a:pt x="436019" y="125972"/>
                  </a:moveTo>
                  <a:lnTo>
                    <a:pt x="435800" y="128368"/>
                  </a:lnTo>
                  <a:lnTo>
                    <a:pt x="435869" y="128128"/>
                  </a:lnTo>
                  <a:lnTo>
                    <a:pt x="437861" y="137050"/>
                  </a:lnTo>
                  <a:lnTo>
                    <a:pt x="438306" y="136350"/>
                  </a:lnTo>
                  <a:lnTo>
                    <a:pt x="436053" y="126256"/>
                  </a:lnTo>
                  <a:lnTo>
                    <a:pt x="436019" y="125972"/>
                  </a:lnTo>
                  <a:close/>
                </a:path>
                <a:path w="441960" h="371475">
                  <a:moveTo>
                    <a:pt x="433995" y="119702"/>
                  </a:moveTo>
                  <a:lnTo>
                    <a:pt x="433955" y="119551"/>
                  </a:lnTo>
                  <a:lnTo>
                    <a:pt x="433807" y="119386"/>
                  </a:lnTo>
                  <a:lnTo>
                    <a:pt x="433995" y="119702"/>
                  </a:lnTo>
                  <a:close/>
                </a:path>
                <a:path w="441960" h="371475">
                  <a:moveTo>
                    <a:pt x="435144" y="121635"/>
                  </a:moveTo>
                  <a:lnTo>
                    <a:pt x="434908" y="121127"/>
                  </a:lnTo>
                  <a:lnTo>
                    <a:pt x="434995" y="121383"/>
                  </a:lnTo>
                  <a:lnTo>
                    <a:pt x="435144" y="121635"/>
                  </a:lnTo>
                  <a:close/>
                </a:path>
                <a:path w="441960" h="371475">
                  <a:moveTo>
                    <a:pt x="434993" y="121381"/>
                  </a:moveTo>
                  <a:lnTo>
                    <a:pt x="434908" y="121127"/>
                  </a:lnTo>
                  <a:lnTo>
                    <a:pt x="434947" y="121303"/>
                  </a:lnTo>
                  <a:close/>
                </a:path>
                <a:path w="441960" h="371475">
                  <a:moveTo>
                    <a:pt x="436044" y="125697"/>
                  </a:moveTo>
                  <a:lnTo>
                    <a:pt x="436020" y="125980"/>
                  </a:lnTo>
                  <a:lnTo>
                    <a:pt x="436053" y="126256"/>
                  </a:lnTo>
                  <a:lnTo>
                    <a:pt x="436044" y="125697"/>
                  </a:lnTo>
                  <a:close/>
                </a:path>
                <a:path w="441960" h="371475">
                  <a:moveTo>
                    <a:pt x="438392" y="136214"/>
                  </a:moveTo>
                  <a:lnTo>
                    <a:pt x="436044" y="125697"/>
                  </a:lnTo>
                  <a:lnTo>
                    <a:pt x="436053" y="126256"/>
                  </a:lnTo>
                  <a:lnTo>
                    <a:pt x="438306" y="136350"/>
                  </a:lnTo>
                  <a:lnTo>
                    <a:pt x="438392" y="136214"/>
                  </a:lnTo>
                  <a:close/>
                </a:path>
                <a:path w="441960" h="371475">
                  <a:moveTo>
                    <a:pt x="435273" y="122213"/>
                  </a:moveTo>
                  <a:lnTo>
                    <a:pt x="435133" y="121616"/>
                  </a:lnTo>
                  <a:lnTo>
                    <a:pt x="434993" y="121381"/>
                  </a:lnTo>
                  <a:lnTo>
                    <a:pt x="435273" y="122213"/>
                  </a:lnTo>
                  <a:close/>
                </a:path>
                <a:path w="441960" h="371475">
                  <a:moveTo>
                    <a:pt x="438534" y="135992"/>
                  </a:moveTo>
                  <a:lnTo>
                    <a:pt x="435821" y="123841"/>
                  </a:lnTo>
                  <a:lnTo>
                    <a:pt x="435735" y="123585"/>
                  </a:lnTo>
                  <a:lnTo>
                    <a:pt x="436019" y="125972"/>
                  </a:lnTo>
                  <a:lnTo>
                    <a:pt x="436044" y="125697"/>
                  </a:lnTo>
                  <a:lnTo>
                    <a:pt x="438392" y="136214"/>
                  </a:lnTo>
                  <a:lnTo>
                    <a:pt x="438534" y="135992"/>
                  </a:lnTo>
                  <a:close/>
                </a:path>
                <a:path w="441960" h="371475">
                  <a:moveTo>
                    <a:pt x="435821" y="123841"/>
                  </a:moveTo>
                  <a:lnTo>
                    <a:pt x="435702" y="123307"/>
                  </a:lnTo>
                  <a:lnTo>
                    <a:pt x="435735" y="123585"/>
                  </a:lnTo>
                  <a:lnTo>
                    <a:pt x="435821" y="123841"/>
                  </a:lnTo>
                  <a:close/>
                </a:path>
              </a:pathLst>
            </a:custGeom>
            <a:solidFill>
              <a:srgbClr val="0069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45824" y="4167758"/>
              <a:ext cx="384752" cy="37839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5003800" y="1925319"/>
              <a:ext cx="300990" cy="406400"/>
            </a:xfrm>
            <a:custGeom>
              <a:avLst/>
              <a:gdLst/>
              <a:ahLst/>
              <a:cxnLst/>
              <a:rect l="l" t="t" r="r" b="b"/>
              <a:pathLst>
                <a:path w="300989" h="406400">
                  <a:moveTo>
                    <a:pt x="0" y="0"/>
                  </a:moveTo>
                  <a:lnTo>
                    <a:pt x="300989" y="406400"/>
                  </a:lnTo>
                </a:path>
              </a:pathLst>
            </a:custGeom>
            <a:ln w="130175">
              <a:solidFill>
                <a:srgbClr val="4885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805679" y="1828799"/>
              <a:ext cx="609600" cy="538480"/>
            </a:xfrm>
            <a:custGeom>
              <a:avLst/>
              <a:gdLst/>
              <a:ahLst/>
              <a:cxnLst/>
              <a:rect l="l" t="t" r="r" b="b"/>
              <a:pathLst>
                <a:path w="609600" h="538480">
                  <a:moveTo>
                    <a:pt x="304800" y="0"/>
                  </a:moveTo>
                  <a:lnTo>
                    <a:pt x="210947" y="106679"/>
                  </a:lnTo>
                  <a:lnTo>
                    <a:pt x="60325" y="106679"/>
                  </a:lnTo>
                  <a:lnTo>
                    <a:pt x="93853" y="239649"/>
                  </a:lnTo>
                  <a:lnTo>
                    <a:pt x="0" y="346328"/>
                  </a:lnTo>
                  <a:lnTo>
                    <a:pt x="135636" y="405511"/>
                  </a:lnTo>
                  <a:lnTo>
                    <a:pt x="169164" y="538479"/>
                  </a:lnTo>
                  <a:lnTo>
                    <a:pt x="304800" y="479298"/>
                  </a:lnTo>
                  <a:lnTo>
                    <a:pt x="440436" y="538479"/>
                  </a:lnTo>
                  <a:lnTo>
                    <a:pt x="473964" y="405511"/>
                  </a:lnTo>
                  <a:lnTo>
                    <a:pt x="609600" y="346328"/>
                  </a:lnTo>
                  <a:lnTo>
                    <a:pt x="515747" y="239649"/>
                  </a:lnTo>
                  <a:lnTo>
                    <a:pt x="549275" y="106679"/>
                  </a:lnTo>
                  <a:lnTo>
                    <a:pt x="398653" y="106679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FFF00">
                <a:alpha val="2588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805679" y="1828799"/>
              <a:ext cx="609600" cy="538480"/>
            </a:xfrm>
            <a:custGeom>
              <a:avLst/>
              <a:gdLst/>
              <a:ahLst/>
              <a:cxnLst/>
              <a:rect l="l" t="t" r="r" b="b"/>
              <a:pathLst>
                <a:path w="609600" h="538480">
                  <a:moveTo>
                    <a:pt x="0" y="346328"/>
                  </a:moveTo>
                  <a:lnTo>
                    <a:pt x="93853" y="239649"/>
                  </a:lnTo>
                  <a:lnTo>
                    <a:pt x="60325" y="106679"/>
                  </a:lnTo>
                  <a:lnTo>
                    <a:pt x="210947" y="106679"/>
                  </a:lnTo>
                  <a:lnTo>
                    <a:pt x="304800" y="0"/>
                  </a:lnTo>
                  <a:lnTo>
                    <a:pt x="398653" y="106679"/>
                  </a:lnTo>
                  <a:lnTo>
                    <a:pt x="549275" y="106679"/>
                  </a:lnTo>
                  <a:lnTo>
                    <a:pt x="515747" y="239649"/>
                  </a:lnTo>
                  <a:lnTo>
                    <a:pt x="609600" y="346328"/>
                  </a:lnTo>
                  <a:lnTo>
                    <a:pt x="473964" y="405511"/>
                  </a:lnTo>
                  <a:lnTo>
                    <a:pt x="440436" y="538479"/>
                  </a:lnTo>
                  <a:lnTo>
                    <a:pt x="304800" y="479298"/>
                  </a:lnTo>
                  <a:lnTo>
                    <a:pt x="169164" y="538479"/>
                  </a:lnTo>
                  <a:lnTo>
                    <a:pt x="135636" y="405511"/>
                  </a:lnTo>
                  <a:lnTo>
                    <a:pt x="0" y="346328"/>
                  </a:lnTo>
                  <a:close/>
                </a:path>
              </a:pathLst>
            </a:custGeom>
            <a:ln w="1587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958079" y="1981199"/>
              <a:ext cx="609600" cy="538480"/>
            </a:xfrm>
            <a:custGeom>
              <a:avLst/>
              <a:gdLst/>
              <a:ahLst/>
              <a:cxnLst/>
              <a:rect l="l" t="t" r="r" b="b"/>
              <a:pathLst>
                <a:path w="609600" h="538480">
                  <a:moveTo>
                    <a:pt x="304800" y="0"/>
                  </a:moveTo>
                  <a:lnTo>
                    <a:pt x="210947" y="106679"/>
                  </a:lnTo>
                  <a:lnTo>
                    <a:pt x="60325" y="106679"/>
                  </a:lnTo>
                  <a:lnTo>
                    <a:pt x="93853" y="239649"/>
                  </a:lnTo>
                  <a:lnTo>
                    <a:pt x="0" y="346328"/>
                  </a:lnTo>
                  <a:lnTo>
                    <a:pt x="135636" y="405511"/>
                  </a:lnTo>
                  <a:lnTo>
                    <a:pt x="169164" y="538479"/>
                  </a:lnTo>
                  <a:lnTo>
                    <a:pt x="304800" y="479298"/>
                  </a:lnTo>
                  <a:lnTo>
                    <a:pt x="440436" y="538479"/>
                  </a:lnTo>
                  <a:lnTo>
                    <a:pt x="473964" y="405511"/>
                  </a:lnTo>
                  <a:lnTo>
                    <a:pt x="609600" y="346328"/>
                  </a:lnTo>
                  <a:lnTo>
                    <a:pt x="515747" y="239649"/>
                  </a:lnTo>
                  <a:lnTo>
                    <a:pt x="549275" y="106679"/>
                  </a:lnTo>
                  <a:lnTo>
                    <a:pt x="398653" y="106679"/>
                  </a:lnTo>
                  <a:lnTo>
                    <a:pt x="304800" y="0"/>
                  </a:lnTo>
                  <a:close/>
                </a:path>
              </a:pathLst>
            </a:custGeom>
            <a:solidFill>
              <a:srgbClr val="FFFF00">
                <a:alpha val="2588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958079" y="1981199"/>
              <a:ext cx="609600" cy="538480"/>
            </a:xfrm>
            <a:custGeom>
              <a:avLst/>
              <a:gdLst/>
              <a:ahLst/>
              <a:cxnLst/>
              <a:rect l="l" t="t" r="r" b="b"/>
              <a:pathLst>
                <a:path w="609600" h="538480">
                  <a:moveTo>
                    <a:pt x="0" y="346328"/>
                  </a:moveTo>
                  <a:lnTo>
                    <a:pt x="93853" y="239649"/>
                  </a:lnTo>
                  <a:lnTo>
                    <a:pt x="60325" y="106679"/>
                  </a:lnTo>
                  <a:lnTo>
                    <a:pt x="210947" y="106679"/>
                  </a:lnTo>
                  <a:lnTo>
                    <a:pt x="304800" y="0"/>
                  </a:lnTo>
                  <a:lnTo>
                    <a:pt x="398653" y="106679"/>
                  </a:lnTo>
                  <a:lnTo>
                    <a:pt x="549275" y="106679"/>
                  </a:lnTo>
                  <a:lnTo>
                    <a:pt x="515747" y="239649"/>
                  </a:lnTo>
                  <a:lnTo>
                    <a:pt x="609600" y="346328"/>
                  </a:lnTo>
                  <a:lnTo>
                    <a:pt x="473964" y="405511"/>
                  </a:lnTo>
                  <a:lnTo>
                    <a:pt x="440436" y="538479"/>
                  </a:lnTo>
                  <a:lnTo>
                    <a:pt x="304800" y="479298"/>
                  </a:lnTo>
                  <a:lnTo>
                    <a:pt x="169164" y="538479"/>
                  </a:lnTo>
                  <a:lnTo>
                    <a:pt x="135636" y="405511"/>
                  </a:lnTo>
                  <a:lnTo>
                    <a:pt x="0" y="346328"/>
                  </a:lnTo>
                  <a:close/>
                </a:path>
              </a:pathLst>
            </a:custGeom>
            <a:ln w="1587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34112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Single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European</a:t>
            </a:r>
            <a:r>
              <a:rPr sz="3200" b="1" spc="-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Sky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66944" y="2422207"/>
            <a:ext cx="701675" cy="6400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10"/>
              </a:spcBef>
            </a:pPr>
            <a:r>
              <a:rPr sz="1350" spc="35" dirty="0">
                <a:solidFill>
                  <a:srgbClr val="004641"/>
                </a:solidFill>
                <a:latin typeface="Calibri"/>
                <a:cs typeface="Calibri"/>
              </a:rPr>
              <a:t>2010</a:t>
            </a:r>
            <a:endParaRPr sz="1350">
              <a:latin typeface="Calibri"/>
              <a:cs typeface="Calibri"/>
            </a:endParaRPr>
          </a:p>
          <a:p>
            <a:pPr marL="12700" marR="5080" indent="5715" algn="ctr">
              <a:lnSpc>
                <a:spcPts val="1600"/>
              </a:lnSpc>
              <a:spcBef>
                <a:spcPts val="60"/>
              </a:spcBef>
            </a:pPr>
            <a:r>
              <a:rPr sz="1350" spc="-10" dirty="0">
                <a:solidFill>
                  <a:srgbClr val="008B82"/>
                </a:solidFill>
                <a:latin typeface="Calibri"/>
                <a:cs typeface="Calibri"/>
              </a:rPr>
              <a:t>Volcanic </a:t>
            </a:r>
            <a:r>
              <a:rPr sz="1350" spc="-5" dirty="0">
                <a:solidFill>
                  <a:srgbClr val="008B82"/>
                </a:solidFill>
                <a:latin typeface="Calibri"/>
                <a:cs typeface="Calibri"/>
              </a:rPr>
              <a:t> </a:t>
            </a:r>
            <a:r>
              <a:rPr sz="1350" spc="-35" dirty="0">
                <a:solidFill>
                  <a:srgbClr val="008B82"/>
                </a:solidFill>
                <a:latin typeface="Calibri"/>
                <a:cs typeface="Calibri"/>
              </a:rPr>
              <a:t>e</a:t>
            </a:r>
            <a:r>
              <a:rPr sz="1350" spc="5" dirty="0">
                <a:solidFill>
                  <a:srgbClr val="008B82"/>
                </a:solidFill>
                <a:latin typeface="Calibri"/>
                <a:cs typeface="Calibri"/>
              </a:rPr>
              <a:t>rup</a:t>
            </a:r>
            <a:r>
              <a:rPr sz="1350" spc="20" dirty="0">
                <a:solidFill>
                  <a:srgbClr val="008B82"/>
                </a:solidFill>
                <a:latin typeface="Calibri"/>
                <a:cs typeface="Calibri"/>
              </a:rPr>
              <a:t>t</a:t>
            </a:r>
            <a:r>
              <a:rPr sz="1350" spc="5" dirty="0">
                <a:solidFill>
                  <a:srgbClr val="008B82"/>
                </a:solidFill>
                <a:latin typeface="Calibri"/>
                <a:cs typeface="Calibri"/>
              </a:rPr>
              <a:t>i</a:t>
            </a:r>
            <a:r>
              <a:rPr sz="1350" dirty="0">
                <a:solidFill>
                  <a:srgbClr val="008B82"/>
                </a:solidFill>
                <a:latin typeface="Calibri"/>
                <a:cs typeface="Calibri"/>
              </a:rPr>
              <a:t>o</a:t>
            </a:r>
            <a:r>
              <a:rPr sz="1350" spc="10" dirty="0">
                <a:solidFill>
                  <a:srgbClr val="008B82"/>
                </a:solidFill>
                <a:latin typeface="Calibri"/>
                <a:cs typeface="Calibri"/>
              </a:rPr>
              <a:t>n</a:t>
            </a:r>
            <a:r>
              <a:rPr sz="1350" dirty="0">
                <a:solidFill>
                  <a:srgbClr val="008B82"/>
                </a:solidFill>
                <a:latin typeface="Calibri"/>
                <a:cs typeface="Calibri"/>
              </a:rPr>
              <a:t>s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6054090" y="1495742"/>
            <a:ext cx="751205" cy="2588895"/>
            <a:chOff x="6054090" y="1495742"/>
            <a:chExt cx="751205" cy="2588895"/>
          </a:xfrm>
        </p:grpSpPr>
        <p:sp>
          <p:nvSpPr>
            <p:cNvPr id="47" name="object 47"/>
            <p:cNvSpPr/>
            <p:nvPr/>
          </p:nvSpPr>
          <p:spPr>
            <a:xfrm>
              <a:off x="6177280" y="1503680"/>
              <a:ext cx="619760" cy="528320"/>
            </a:xfrm>
            <a:custGeom>
              <a:avLst/>
              <a:gdLst/>
              <a:ahLst/>
              <a:cxnLst/>
              <a:rect l="l" t="t" r="r" b="b"/>
              <a:pathLst>
                <a:path w="619759" h="528319">
                  <a:moveTo>
                    <a:pt x="309880" y="0"/>
                  </a:moveTo>
                  <a:lnTo>
                    <a:pt x="214503" y="104648"/>
                  </a:lnTo>
                  <a:lnTo>
                    <a:pt x="61341" y="104648"/>
                  </a:lnTo>
                  <a:lnTo>
                    <a:pt x="95377" y="235077"/>
                  </a:lnTo>
                  <a:lnTo>
                    <a:pt x="0" y="339725"/>
                  </a:lnTo>
                  <a:lnTo>
                    <a:pt x="137922" y="397891"/>
                  </a:lnTo>
                  <a:lnTo>
                    <a:pt x="171958" y="528320"/>
                  </a:lnTo>
                  <a:lnTo>
                    <a:pt x="309880" y="470281"/>
                  </a:lnTo>
                  <a:lnTo>
                    <a:pt x="447801" y="528320"/>
                  </a:lnTo>
                  <a:lnTo>
                    <a:pt x="481838" y="397891"/>
                  </a:lnTo>
                  <a:lnTo>
                    <a:pt x="619760" y="339725"/>
                  </a:lnTo>
                  <a:lnTo>
                    <a:pt x="524383" y="235077"/>
                  </a:lnTo>
                  <a:lnTo>
                    <a:pt x="558419" y="104648"/>
                  </a:lnTo>
                  <a:lnTo>
                    <a:pt x="405256" y="104648"/>
                  </a:lnTo>
                  <a:lnTo>
                    <a:pt x="309880" y="0"/>
                  </a:lnTo>
                  <a:close/>
                </a:path>
              </a:pathLst>
            </a:custGeom>
            <a:solidFill>
              <a:srgbClr val="FFFF00">
                <a:alpha val="2588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177280" y="1503680"/>
              <a:ext cx="619760" cy="528320"/>
            </a:xfrm>
            <a:custGeom>
              <a:avLst/>
              <a:gdLst/>
              <a:ahLst/>
              <a:cxnLst/>
              <a:rect l="l" t="t" r="r" b="b"/>
              <a:pathLst>
                <a:path w="619759" h="528319">
                  <a:moveTo>
                    <a:pt x="0" y="339725"/>
                  </a:moveTo>
                  <a:lnTo>
                    <a:pt x="95377" y="235077"/>
                  </a:lnTo>
                  <a:lnTo>
                    <a:pt x="61341" y="104648"/>
                  </a:lnTo>
                  <a:lnTo>
                    <a:pt x="214503" y="104648"/>
                  </a:lnTo>
                  <a:lnTo>
                    <a:pt x="309880" y="0"/>
                  </a:lnTo>
                  <a:lnTo>
                    <a:pt x="405256" y="104648"/>
                  </a:lnTo>
                  <a:lnTo>
                    <a:pt x="558419" y="104648"/>
                  </a:lnTo>
                  <a:lnTo>
                    <a:pt x="524383" y="235077"/>
                  </a:lnTo>
                  <a:lnTo>
                    <a:pt x="619760" y="339725"/>
                  </a:lnTo>
                  <a:lnTo>
                    <a:pt x="481838" y="397891"/>
                  </a:lnTo>
                  <a:lnTo>
                    <a:pt x="447801" y="528320"/>
                  </a:lnTo>
                  <a:lnTo>
                    <a:pt x="309880" y="470281"/>
                  </a:lnTo>
                  <a:lnTo>
                    <a:pt x="171958" y="528320"/>
                  </a:lnTo>
                  <a:lnTo>
                    <a:pt x="137922" y="397891"/>
                  </a:lnTo>
                  <a:lnTo>
                    <a:pt x="0" y="339725"/>
                  </a:lnTo>
                  <a:close/>
                </a:path>
              </a:pathLst>
            </a:custGeom>
            <a:ln w="1587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054090" y="4048125"/>
              <a:ext cx="122555" cy="27305"/>
            </a:xfrm>
            <a:custGeom>
              <a:avLst/>
              <a:gdLst/>
              <a:ahLst/>
              <a:cxnLst/>
              <a:rect l="l" t="t" r="r" b="b"/>
              <a:pathLst>
                <a:path w="122554" h="27304">
                  <a:moveTo>
                    <a:pt x="0" y="27305"/>
                  </a:moveTo>
                  <a:lnTo>
                    <a:pt x="0" y="27305"/>
                  </a:lnTo>
                  <a:lnTo>
                    <a:pt x="254" y="27305"/>
                  </a:lnTo>
                </a:path>
                <a:path w="122554" h="27304">
                  <a:moveTo>
                    <a:pt x="121665" y="0"/>
                  </a:moveTo>
                  <a:lnTo>
                    <a:pt x="121665" y="0"/>
                  </a:lnTo>
                  <a:lnTo>
                    <a:pt x="122047" y="0"/>
                  </a:lnTo>
                </a:path>
              </a:pathLst>
            </a:custGeom>
            <a:ln w="17999">
              <a:solidFill>
                <a:srgbClr val="004F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6139560" y="2079307"/>
            <a:ext cx="707390" cy="4368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3175" algn="ctr">
              <a:lnSpc>
                <a:spcPts val="1610"/>
              </a:lnSpc>
              <a:spcBef>
                <a:spcPts val="110"/>
              </a:spcBef>
            </a:pPr>
            <a:r>
              <a:rPr sz="1350" spc="30" dirty="0">
                <a:solidFill>
                  <a:srgbClr val="004641"/>
                </a:solidFill>
                <a:latin typeface="Calibri"/>
                <a:cs typeface="Calibri"/>
              </a:rPr>
              <a:t>2020</a:t>
            </a:r>
            <a:endParaRPr sz="1350">
              <a:latin typeface="Calibri"/>
              <a:cs typeface="Calibri"/>
            </a:endParaRPr>
          </a:p>
          <a:p>
            <a:pPr algn="ctr">
              <a:lnSpc>
                <a:spcPts val="1610"/>
              </a:lnSpc>
            </a:pPr>
            <a:r>
              <a:rPr sz="1350" dirty="0">
                <a:solidFill>
                  <a:srgbClr val="008B82"/>
                </a:solidFill>
                <a:latin typeface="Calibri"/>
                <a:cs typeface="Calibri"/>
              </a:rPr>
              <a:t>COVID-19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51" name="object 8">
            <a:extLst>
              <a:ext uri="{FF2B5EF4-FFF2-40B4-BE49-F238E27FC236}">
                <a16:creationId xmlns:a16="http://schemas.microsoft.com/office/drawing/2014/main" id="{E807CCBC-2BAB-4AA1-B5E4-60C23DFB6D09}"/>
              </a:ext>
            </a:extLst>
          </p:cNvPr>
          <p:cNvSpPr txBox="1">
            <a:spLocks/>
          </p:cNvSpPr>
          <p:nvPr/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5</a:t>
            </a:fld>
            <a:endParaRPr lang="en-GB" spc="-1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9194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Solutions in</a:t>
            </a:r>
            <a:r>
              <a:rPr sz="3200" b="1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3200" b="1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4E87C6"/>
                </a:solidFill>
                <a:latin typeface="Calibri"/>
                <a:cs typeface="Calibri"/>
              </a:rPr>
              <a:t>global</a:t>
            </a:r>
            <a:r>
              <a:rPr sz="3200" b="1" spc="-7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context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26160" y="1168400"/>
            <a:ext cx="7239000" cy="4541520"/>
            <a:chOff x="1026160" y="1168400"/>
            <a:chExt cx="7239000" cy="45415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53190" y="1606550"/>
              <a:ext cx="4870965" cy="39624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330960" y="1168400"/>
              <a:ext cx="5740400" cy="4541520"/>
            </a:xfrm>
            <a:custGeom>
              <a:avLst/>
              <a:gdLst/>
              <a:ahLst/>
              <a:cxnLst/>
              <a:rect l="l" t="t" r="r" b="b"/>
              <a:pathLst>
                <a:path w="5740400" h="4541520">
                  <a:moveTo>
                    <a:pt x="5740399" y="0"/>
                  </a:moveTo>
                  <a:lnTo>
                    <a:pt x="0" y="0"/>
                  </a:lnTo>
                  <a:lnTo>
                    <a:pt x="0" y="4541520"/>
                  </a:lnTo>
                  <a:lnTo>
                    <a:pt x="5740399" y="4541520"/>
                  </a:lnTo>
                  <a:lnTo>
                    <a:pt x="5740399" y="0"/>
                  </a:lnTo>
                  <a:close/>
                </a:path>
              </a:pathLst>
            </a:custGeom>
            <a:solidFill>
              <a:srgbClr val="FFFFFF">
                <a:alpha val="4705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21680" y="1889759"/>
              <a:ext cx="2443479" cy="32461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2480" y="1940559"/>
              <a:ext cx="2296160" cy="30988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866130" y="1934209"/>
              <a:ext cx="2308860" cy="3111500"/>
            </a:xfrm>
            <a:custGeom>
              <a:avLst/>
              <a:gdLst/>
              <a:ahLst/>
              <a:cxnLst/>
              <a:rect l="l" t="t" r="r" b="b"/>
              <a:pathLst>
                <a:path w="2308859" h="3111500">
                  <a:moveTo>
                    <a:pt x="0" y="3111500"/>
                  </a:moveTo>
                  <a:lnTo>
                    <a:pt x="2308860" y="3111500"/>
                  </a:lnTo>
                  <a:lnTo>
                    <a:pt x="2308860" y="0"/>
                  </a:lnTo>
                  <a:lnTo>
                    <a:pt x="0" y="0"/>
                  </a:lnTo>
                  <a:lnTo>
                    <a:pt x="0" y="3111500"/>
                  </a:lnTo>
                  <a:close/>
                </a:path>
              </a:pathLst>
            </a:custGeom>
            <a:ln w="12700">
              <a:solidFill>
                <a:srgbClr val="6D6D6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616960" y="3200400"/>
              <a:ext cx="1727200" cy="579120"/>
            </a:xfrm>
            <a:custGeom>
              <a:avLst/>
              <a:gdLst/>
              <a:ahLst/>
              <a:cxnLst/>
              <a:rect l="l" t="t" r="r" b="b"/>
              <a:pathLst>
                <a:path w="1727200" h="579120">
                  <a:moveTo>
                    <a:pt x="1437639" y="0"/>
                  </a:moveTo>
                  <a:lnTo>
                    <a:pt x="1437639" y="144779"/>
                  </a:lnTo>
                  <a:lnTo>
                    <a:pt x="289560" y="144779"/>
                  </a:lnTo>
                  <a:lnTo>
                    <a:pt x="289560" y="0"/>
                  </a:lnTo>
                  <a:lnTo>
                    <a:pt x="0" y="289560"/>
                  </a:lnTo>
                  <a:lnTo>
                    <a:pt x="289560" y="579119"/>
                  </a:lnTo>
                  <a:lnTo>
                    <a:pt x="289560" y="434339"/>
                  </a:lnTo>
                  <a:lnTo>
                    <a:pt x="1437639" y="434339"/>
                  </a:lnTo>
                  <a:lnTo>
                    <a:pt x="1437639" y="579119"/>
                  </a:lnTo>
                  <a:lnTo>
                    <a:pt x="1727200" y="289560"/>
                  </a:lnTo>
                  <a:lnTo>
                    <a:pt x="1437639" y="0"/>
                  </a:lnTo>
                  <a:close/>
                </a:path>
              </a:pathLst>
            </a:custGeom>
            <a:solidFill>
              <a:srgbClr val="0038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6160" y="1940559"/>
              <a:ext cx="2225040" cy="3261360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50</a:t>
            </a:fld>
            <a:endParaRPr spc="-1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The future of SESAR?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3580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300672"/>
            <a:ext cx="5338445" cy="7905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50" b="1" spc="-5" dirty="0">
                <a:solidFill>
                  <a:srgbClr val="4E87C6"/>
                </a:solidFill>
                <a:latin typeface="Calibri"/>
                <a:cs typeface="Calibri"/>
              </a:rPr>
              <a:t>FUTURE</a:t>
            </a:r>
            <a:r>
              <a:rPr sz="2450" b="1" spc="2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spc="10" dirty="0">
                <a:solidFill>
                  <a:srgbClr val="4E87C6"/>
                </a:solidFill>
                <a:latin typeface="Calibri"/>
                <a:cs typeface="Calibri"/>
              </a:rPr>
              <a:t>CHALLENGES</a:t>
            </a:r>
            <a:r>
              <a:rPr sz="2450" b="1" spc="10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spc="20" dirty="0">
                <a:solidFill>
                  <a:srgbClr val="4E87C6"/>
                </a:solidFill>
                <a:latin typeface="Calibri"/>
                <a:cs typeface="Calibri"/>
              </a:rPr>
              <a:t>&amp;</a:t>
            </a:r>
            <a:r>
              <a:rPr sz="2450" b="1" spc="1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dirty="0">
                <a:solidFill>
                  <a:srgbClr val="4E87C6"/>
                </a:solidFill>
                <a:latin typeface="Calibri"/>
                <a:cs typeface="Calibri"/>
              </a:rPr>
              <a:t>OPPORTUNITIES</a:t>
            </a:r>
            <a:endParaRPr sz="2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50" b="1" spc="10" dirty="0">
                <a:solidFill>
                  <a:srgbClr val="4E87C6"/>
                </a:solidFill>
                <a:latin typeface="Calibri"/>
                <a:cs typeface="Calibri"/>
              </a:rPr>
              <a:t>FOR</a:t>
            </a:r>
            <a:r>
              <a:rPr sz="2450" b="1" spc="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spc="15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2450" b="1" spc="-1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spc="-35" dirty="0">
                <a:solidFill>
                  <a:srgbClr val="4E87C6"/>
                </a:solidFill>
                <a:latin typeface="Calibri"/>
                <a:cs typeface="Calibri"/>
              </a:rPr>
              <a:t>AVIATION</a:t>
            </a:r>
            <a:r>
              <a:rPr sz="2450" b="1" spc="1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450" b="1" spc="-5" dirty="0">
                <a:solidFill>
                  <a:srgbClr val="4E87C6"/>
                </a:solidFill>
                <a:latin typeface="Calibri"/>
                <a:cs typeface="Calibri"/>
              </a:rPr>
              <a:t>“ECOSYSTEM”</a:t>
            </a:r>
            <a:endParaRPr sz="24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21751" y="6639242"/>
            <a:ext cx="142240" cy="132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90"/>
              </a:lnSpc>
            </a:pPr>
            <a:r>
              <a:rPr sz="1050" spc="20" dirty="0">
                <a:solidFill>
                  <a:srgbClr val="FFFFFF"/>
                </a:solidFill>
                <a:latin typeface="Calibri"/>
                <a:cs typeface="Calibri"/>
              </a:rPr>
              <a:t>52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06175" y="1046480"/>
            <a:ext cx="8338184" cy="5811520"/>
            <a:chOff x="806175" y="1046480"/>
            <a:chExt cx="8338184" cy="5811520"/>
          </a:xfrm>
        </p:grpSpPr>
        <p:sp>
          <p:nvSpPr>
            <p:cNvPr id="5" name="object 5"/>
            <p:cNvSpPr/>
            <p:nvPr/>
          </p:nvSpPr>
          <p:spPr>
            <a:xfrm>
              <a:off x="6106160" y="1046480"/>
              <a:ext cx="3037840" cy="5811520"/>
            </a:xfrm>
            <a:custGeom>
              <a:avLst/>
              <a:gdLst/>
              <a:ahLst/>
              <a:cxnLst/>
              <a:rect l="l" t="t" r="r" b="b"/>
              <a:pathLst>
                <a:path w="3037840" h="5811520">
                  <a:moveTo>
                    <a:pt x="3037840" y="0"/>
                  </a:moveTo>
                  <a:lnTo>
                    <a:pt x="0" y="0"/>
                  </a:lnTo>
                  <a:lnTo>
                    <a:pt x="0" y="5811517"/>
                  </a:lnTo>
                  <a:lnTo>
                    <a:pt x="3037840" y="5811517"/>
                  </a:lnTo>
                  <a:lnTo>
                    <a:pt x="3037840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6175" y="1702163"/>
              <a:ext cx="4230845" cy="3556451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6675119" y="2473642"/>
            <a:ext cx="2133600" cy="67310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680"/>
              </a:lnSpc>
              <a:spcBef>
                <a:spcPts val="195"/>
              </a:spcBef>
            </a:pP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450" b="1" spc="-5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pu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fo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rw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45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 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2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ndu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75119" y="1170876"/>
            <a:ext cx="2069464" cy="110045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680"/>
              </a:lnSpc>
              <a:spcBef>
                <a:spcPts val="195"/>
              </a:spcBef>
            </a:pP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1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mo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ili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45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o 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cc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45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fo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r 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inter-operability 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&amp; 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sustainability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75119" y="3361626"/>
            <a:ext cx="2336165" cy="88646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680"/>
              </a:lnSpc>
              <a:spcBef>
                <a:spcPts val="195"/>
              </a:spcBef>
            </a:pP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m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3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45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st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om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 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mo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wi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h 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mo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75119" y="4421822"/>
            <a:ext cx="2094230" cy="88646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680"/>
              </a:lnSpc>
              <a:spcBef>
                <a:spcPts val="195"/>
              </a:spcBef>
            </a:pP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om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il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450" b="1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lli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45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qu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iri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450" b="1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 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hum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(n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ill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  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talents)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55816" y="5542597"/>
            <a:ext cx="2388870" cy="110045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680"/>
              </a:lnSpc>
              <a:spcBef>
                <a:spcPts val="195"/>
              </a:spcBef>
            </a:pPr>
            <a:r>
              <a:rPr sz="1450" b="1" spc="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1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p  challenged</a:t>
            </a:r>
            <a:r>
              <a:rPr sz="1450" b="1" spc="-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3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145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implications</a:t>
            </a:r>
            <a:r>
              <a:rPr sz="145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35" dirty="0">
                <a:solidFill>
                  <a:srgbClr val="FFFFFF"/>
                </a:solidFill>
                <a:latin typeface="Calibri"/>
                <a:cs typeface="Calibri"/>
              </a:rPr>
              <a:t>on </a:t>
            </a:r>
            <a:r>
              <a:rPr sz="1450" b="1" spc="-3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10" dirty="0">
                <a:solidFill>
                  <a:srgbClr val="FFFFFF"/>
                </a:solidFill>
                <a:latin typeface="Calibri"/>
                <a:cs typeface="Calibri"/>
              </a:rPr>
              <a:t>sovereignty </a:t>
            </a:r>
            <a:r>
              <a:rPr sz="1450" b="1" spc="5" dirty="0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sz="1450" b="1" spc="-20" dirty="0">
                <a:solidFill>
                  <a:srgbClr val="FFFFFF"/>
                </a:solidFill>
                <a:latin typeface="Calibri"/>
                <a:cs typeface="Calibri"/>
              </a:rPr>
              <a:t>disruption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in </a:t>
            </a:r>
            <a:r>
              <a:rPr sz="145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h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(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1450" b="1" spc="-5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145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nk</a:t>
            </a:r>
            <a:r>
              <a:rPr sz="1450" b="1" spc="-1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spc="-1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o  </a:t>
            </a:r>
            <a:r>
              <a:rPr sz="1450" b="1" spc="3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450" b="1" spc="-1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50" b="1" spc="2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2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145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50" b="1" spc="-5" dirty="0">
                <a:solidFill>
                  <a:srgbClr val="FFFFFF"/>
                </a:solidFill>
                <a:latin typeface="Calibri"/>
                <a:cs typeface="Calibri"/>
              </a:rPr>
              <a:t>)</a:t>
            </a:r>
            <a:endParaRPr sz="1450" dirty="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596957" y="1259839"/>
            <a:ext cx="3017520" cy="5171440"/>
            <a:chOff x="3596957" y="1259839"/>
            <a:chExt cx="3017520" cy="517144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7920" y="2540000"/>
              <a:ext cx="325120" cy="2641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07760" y="3444239"/>
              <a:ext cx="406399" cy="3251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28080" y="5577839"/>
              <a:ext cx="304800" cy="2844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601720" y="5420360"/>
              <a:ext cx="416559" cy="1005840"/>
            </a:xfrm>
            <a:custGeom>
              <a:avLst/>
              <a:gdLst/>
              <a:ahLst/>
              <a:cxnLst/>
              <a:rect l="l" t="t" r="r" b="b"/>
              <a:pathLst>
                <a:path w="416560" h="1005839">
                  <a:moveTo>
                    <a:pt x="208279" y="0"/>
                  </a:moveTo>
                  <a:lnTo>
                    <a:pt x="0" y="208279"/>
                  </a:lnTo>
                  <a:lnTo>
                    <a:pt x="104139" y="208279"/>
                  </a:lnTo>
                  <a:lnTo>
                    <a:pt x="104139" y="1005839"/>
                  </a:lnTo>
                  <a:lnTo>
                    <a:pt x="312419" y="1005839"/>
                  </a:lnTo>
                  <a:lnTo>
                    <a:pt x="312419" y="208279"/>
                  </a:lnTo>
                  <a:lnTo>
                    <a:pt x="416559" y="208279"/>
                  </a:lnTo>
                  <a:lnTo>
                    <a:pt x="208279" y="0"/>
                  </a:lnTo>
                  <a:close/>
                </a:path>
              </a:pathLst>
            </a:custGeom>
            <a:solidFill>
              <a:srgbClr val="4E87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01720" y="5420360"/>
              <a:ext cx="416559" cy="1005840"/>
            </a:xfrm>
            <a:custGeom>
              <a:avLst/>
              <a:gdLst/>
              <a:ahLst/>
              <a:cxnLst/>
              <a:rect l="l" t="t" r="r" b="b"/>
              <a:pathLst>
                <a:path w="416560" h="1005839">
                  <a:moveTo>
                    <a:pt x="0" y="208279"/>
                  </a:moveTo>
                  <a:lnTo>
                    <a:pt x="208279" y="0"/>
                  </a:lnTo>
                  <a:lnTo>
                    <a:pt x="416559" y="208279"/>
                  </a:lnTo>
                  <a:lnTo>
                    <a:pt x="312419" y="208279"/>
                  </a:lnTo>
                  <a:lnTo>
                    <a:pt x="312419" y="1005839"/>
                  </a:lnTo>
                  <a:lnTo>
                    <a:pt x="104139" y="1005839"/>
                  </a:lnTo>
                  <a:lnTo>
                    <a:pt x="104139" y="208279"/>
                  </a:lnTo>
                  <a:lnTo>
                    <a:pt x="0" y="208279"/>
                  </a:lnTo>
                  <a:close/>
                </a:path>
              </a:pathLst>
            </a:custGeom>
            <a:ln w="9525">
              <a:solidFill>
                <a:srgbClr val="E1E1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87440" y="1259839"/>
              <a:ext cx="386080" cy="25400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58560" y="4460239"/>
              <a:ext cx="253999" cy="274319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939482" y="2173223"/>
            <a:ext cx="1062990" cy="346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Internet</a:t>
            </a:r>
            <a:r>
              <a:rPr sz="1050" spc="-5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1050" spc="-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15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1050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Sky,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h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g</a:t>
            </a:r>
            <a:r>
              <a:rPr sz="1050" spc="-9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f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ee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y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22726" y="2127821"/>
            <a:ext cx="1680210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15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il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-9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30" dirty="0">
                <a:solidFill>
                  <a:srgbClr val="4E87C6"/>
                </a:solidFill>
                <a:latin typeface="Calibri"/>
                <a:cs typeface="Calibri"/>
              </a:rPr>
              <a:t>‘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nn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’</a:t>
            </a:r>
            <a:r>
              <a:rPr sz="1050" spc="-10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2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91336" y="5443854"/>
            <a:ext cx="1849120" cy="34734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700" marR="5080" indent="81280">
              <a:lnSpc>
                <a:spcPct val="101800"/>
              </a:lnSpc>
              <a:spcBef>
                <a:spcPts val="70"/>
              </a:spcBef>
            </a:pPr>
            <a:r>
              <a:rPr sz="1050" spc="-20" dirty="0">
                <a:solidFill>
                  <a:srgbClr val="4E87C6"/>
                </a:solidFill>
                <a:latin typeface="Calibri"/>
                <a:cs typeface="Calibri"/>
              </a:rPr>
              <a:t>Automated 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Air </a:t>
            </a:r>
            <a:r>
              <a:rPr sz="1050" spc="15" dirty="0">
                <a:solidFill>
                  <a:srgbClr val="4E87C6"/>
                </a:solidFill>
                <a:latin typeface="Calibri"/>
                <a:cs typeface="Calibri"/>
              </a:rPr>
              <a:t>Traffic </a:t>
            </a:r>
            <a:r>
              <a:rPr sz="1050" spc="10" dirty="0">
                <a:solidFill>
                  <a:srgbClr val="4E87C6"/>
                </a:solidFill>
                <a:latin typeface="Calibri"/>
                <a:cs typeface="Calibri"/>
              </a:rPr>
              <a:t>control, </a:t>
            </a:r>
            <a:r>
              <a:rPr sz="1050" spc="1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up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d</a:t>
            </a:r>
            <a:r>
              <a:rPr sz="1050" spc="-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f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m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ph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y</a:t>
            </a: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8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8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-2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51375" y="4787836"/>
            <a:ext cx="1028700" cy="184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U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b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050" spc="-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 m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b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il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y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6065" y="4307840"/>
            <a:ext cx="816610" cy="346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050" spc="-2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7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nv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7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n</a:t>
            </a:r>
            <a:r>
              <a:rPr sz="1050" spc="-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f</a:t>
            </a:r>
            <a:endParaRPr sz="1050">
              <a:latin typeface="Calibri"/>
              <a:cs typeface="Calibri"/>
            </a:endParaRPr>
          </a:p>
          <a:p>
            <a:pPr marR="10160" algn="ctr">
              <a:lnSpc>
                <a:spcPct val="100000"/>
              </a:lnSpc>
              <a:spcBef>
                <a:spcPts val="20"/>
              </a:spcBef>
            </a:pPr>
            <a:r>
              <a:rPr sz="1050" spc="20" dirty="0">
                <a:solidFill>
                  <a:srgbClr val="4E87C6"/>
                </a:solidFill>
                <a:latin typeface="Calibri"/>
                <a:cs typeface="Calibri"/>
              </a:rPr>
              <a:t>airports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00629" y="1375791"/>
            <a:ext cx="1740535" cy="346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u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on</a:t>
            </a:r>
            <a:r>
              <a:rPr sz="1050" spc="7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-4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10" dirty="0">
                <a:solidFill>
                  <a:srgbClr val="4E87C6"/>
                </a:solidFill>
                <a:latin typeface="Calibri"/>
                <a:cs typeface="Calibri"/>
              </a:rPr>
              <a:t>f</a:t>
            </a:r>
            <a:r>
              <a:rPr sz="1050" spc="7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15" dirty="0">
                <a:solidFill>
                  <a:srgbClr val="4E87C6"/>
                </a:solidFill>
                <a:latin typeface="Calibri"/>
                <a:cs typeface="Calibri"/>
              </a:rPr>
              <a:t>g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h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s /</a:t>
            </a:r>
            <a:r>
              <a:rPr sz="1050" spc="-8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o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mme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rc</a:t>
            </a:r>
            <a:r>
              <a:rPr sz="1050" spc="7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25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endParaRPr sz="10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p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-1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r</a:t>
            </a:r>
            <a:r>
              <a:rPr sz="1050" spc="50" dirty="0">
                <a:solidFill>
                  <a:srgbClr val="4E87C6"/>
                </a:solidFill>
                <a:latin typeface="Calibri"/>
                <a:cs typeface="Calibri"/>
              </a:rPr>
              <a:t>a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v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(</a:t>
            </a:r>
            <a:r>
              <a:rPr sz="1050" spc="6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t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ll</a:t>
            </a:r>
            <a:r>
              <a:rPr sz="1050" spc="-8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20" dirty="0">
                <a:solidFill>
                  <a:srgbClr val="4E87C6"/>
                </a:solidFill>
                <a:latin typeface="Calibri"/>
                <a:cs typeface="Calibri"/>
              </a:rPr>
              <a:t>x</a:t>
            </a:r>
            <a:r>
              <a:rPr sz="1050" spc="30" dirty="0">
                <a:solidFill>
                  <a:srgbClr val="4E87C6"/>
                </a:solidFill>
                <a:latin typeface="Calibri"/>
                <a:cs typeface="Calibri"/>
              </a:rPr>
              <a:t>c</a:t>
            </a:r>
            <a:r>
              <a:rPr sz="1050" spc="70" dirty="0">
                <a:solidFill>
                  <a:srgbClr val="4E87C6"/>
                </a:solidFill>
                <a:latin typeface="Calibri"/>
                <a:cs typeface="Calibri"/>
              </a:rPr>
              <a:t>l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u</a:t>
            </a:r>
            <a:r>
              <a:rPr sz="1050" spc="-15" dirty="0">
                <a:solidFill>
                  <a:srgbClr val="4E87C6"/>
                </a:solidFill>
                <a:latin typeface="Calibri"/>
                <a:cs typeface="Calibri"/>
              </a:rPr>
              <a:t>s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i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v</a:t>
            </a:r>
            <a:r>
              <a:rPr sz="1050" spc="-45" dirty="0">
                <a:solidFill>
                  <a:srgbClr val="4E87C6"/>
                </a:solidFill>
                <a:latin typeface="Calibri"/>
                <a:cs typeface="Calibri"/>
              </a:rPr>
              <a:t>e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)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070728" y="3638867"/>
            <a:ext cx="685165" cy="3473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050" spc="-30" dirty="0">
                <a:solidFill>
                  <a:srgbClr val="4E87C6"/>
                </a:solidFill>
                <a:latin typeface="Calibri"/>
                <a:cs typeface="Calibri"/>
              </a:rPr>
              <a:t>New</a:t>
            </a:r>
            <a:r>
              <a:rPr sz="1050" spc="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5" dirty="0">
                <a:solidFill>
                  <a:srgbClr val="4E87C6"/>
                </a:solidFill>
                <a:latin typeface="Calibri"/>
                <a:cs typeface="Calibri"/>
              </a:rPr>
              <a:t>uses</a:t>
            </a:r>
            <a:r>
              <a:rPr sz="1050" spc="-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-5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endParaRPr sz="10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050" spc="-15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105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1050" spc="20" dirty="0">
                <a:solidFill>
                  <a:srgbClr val="4E87C6"/>
                </a:solidFill>
                <a:latin typeface="Calibri"/>
                <a:cs typeface="Calibri"/>
              </a:rPr>
              <a:t>sky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02100" y="5735320"/>
            <a:ext cx="1864995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0320">
              <a:lnSpc>
                <a:spcPct val="100000"/>
              </a:lnSpc>
              <a:spcBef>
                <a:spcPts val="100"/>
              </a:spcBef>
            </a:pPr>
            <a:r>
              <a:rPr sz="1200" i="1" spc="25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200" i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w</a:t>
            </a:r>
            <a:r>
              <a:rPr sz="1200" i="1" spc="-1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spc="20" dirty="0">
                <a:solidFill>
                  <a:srgbClr val="006FC0"/>
                </a:solidFill>
                <a:latin typeface="Calibri"/>
                <a:cs typeface="Calibri"/>
              </a:rPr>
              <a:t>p</a:t>
            </a:r>
            <a:r>
              <a:rPr sz="1200" i="1" spc="-40" dirty="0">
                <a:solidFill>
                  <a:srgbClr val="006FC0"/>
                </a:solidFill>
                <a:latin typeface="Calibri"/>
                <a:cs typeface="Calibri"/>
              </a:rPr>
              <a:t>l</a:t>
            </a:r>
            <a:r>
              <a:rPr sz="1200" i="1" spc="20" dirty="0">
                <a:solidFill>
                  <a:srgbClr val="006FC0"/>
                </a:solidFill>
                <a:latin typeface="Calibri"/>
                <a:cs typeface="Calibri"/>
              </a:rPr>
              <a:t>ay</a:t>
            </a:r>
            <a:r>
              <a:rPr sz="1200" i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200" i="1" spc="-1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i="1" spc="-2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spc="10" dirty="0">
                <a:solidFill>
                  <a:srgbClr val="006FC0"/>
                </a:solidFill>
                <a:latin typeface="Calibri"/>
                <a:cs typeface="Calibri"/>
              </a:rPr>
              <a:t>s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t</a:t>
            </a:r>
            <a:r>
              <a:rPr sz="1200" i="1" spc="-15" dirty="0">
                <a:solidFill>
                  <a:srgbClr val="006FC0"/>
                </a:solidFill>
                <a:latin typeface="Calibri"/>
                <a:cs typeface="Calibri"/>
              </a:rPr>
              <a:t>e</a:t>
            </a:r>
            <a:r>
              <a:rPr sz="1200" i="1" spc="20" dirty="0">
                <a:solidFill>
                  <a:srgbClr val="006FC0"/>
                </a:solidFill>
                <a:latin typeface="Calibri"/>
                <a:cs typeface="Calibri"/>
              </a:rPr>
              <a:t>pp</a:t>
            </a:r>
            <a:r>
              <a:rPr sz="1200" i="1" spc="-4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200" i="1" spc="20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g</a:t>
            </a:r>
            <a:r>
              <a:rPr sz="1200" i="1" spc="-9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spc="-40" dirty="0">
                <a:solidFill>
                  <a:srgbClr val="006FC0"/>
                </a:solidFill>
                <a:latin typeface="Calibri"/>
                <a:cs typeface="Calibri"/>
              </a:rPr>
              <a:t>i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n</a:t>
            </a:r>
            <a:r>
              <a:rPr sz="1200" i="1" spc="7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spc="30" dirty="0">
                <a:solidFill>
                  <a:srgbClr val="006FC0"/>
                </a:solidFill>
                <a:latin typeface="Calibri"/>
                <a:cs typeface="Calibri"/>
              </a:rPr>
              <a:t>f</a:t>
            </a:r>
            <a:r>
              <a:rPr sz="1200" i="1" spc="-10" dirty="0">
                <a:solidFill>
                  <a:srgbClr val="006FC0"/>
                </a:solidFill>
                <a:latin typeface="Calibri"/>
                <a:cs typeface="Calibri"/>
              </a:rPr>
              <a:t>r</a:t>
            </a:r>
            <a:r>
              <a:rPr sz="1200" i="1" spc="20" dirty="0">
                <a:solidFill>
                  <a:srgbClr val="006FC0"/>
                </a:solidFill>
                <a:latin typeface="Calibri"/>
                <a:cs typeface="Calibri"/>
              </a:rPr>
              <a:t>o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m  </a:t>
            </a:r>
            <a:r>
              <a:rPr sz="1200" i="1" spc="5" dirty="0">
                <a:solidFill>
                  <a:srgbClr val="006FC0"/>
                </a:solidFill>
                <a:latin typeface="Calibri"/>
                <a:cs typeface="Calibri"/>
              </a:rPr>
              <a:t>consumer</a:t>
            </a:r>
            <a:r>
              <a:rPr sz="1200" i="1" spc="-5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spc="-15" dirty="0">
                <a:solidFill>
                  <a:srgbClr val="006FC0"/>
                </a:solidFill>
                <a:latin typeface="Calibri"/>
                <a:cs typeface="Calibri"/>
              </a:rPr>
              <a:t>electronics</a:t>
            </a:r>
            <a:r>
              <a:rPr sz="1200" i="1" spc="4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6FC0"/>
                </a:solidFill>
                <a:latin typeface="Calibri"/>
                <a:cs typeface="Calibri"/>
              </a:rPr>
              <a:t>industry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27037" y="1087755"/>
            <a:ext cx="5628640" cy="4292600"/>
            <a:chOff x="427037" y="1087755"/>
            <a:chExt cx="5628640" cy="42926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07279" y="2346960"/>
              <a:ext cx="1148079" cy="100583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439920" y="1097280"/>
              <a:ext cx="5715" cy="4273550"/>
            </a:xfrm>
            <a:custGeom>
              <a:avLst/>
              <a:gdLst/>
              <a:ahLst/>
              <a:cxnLst/>
              <a:rect l="l" t="t" r="r" b="b"/>
              <a:pathLst>
                <a:path w="5714" h="4273550">
                  <a:moveTo>
                    <a:pt x="0" y="0"/>
                  </a:moveTo>
                  <a:lnTo>
                    <a:pt x="5587" y="4273296"/>
                  </a:lnTo>
                </a:path>
              </a:pathLst>
            </a:custGeom>
            <a:ln w="19050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292600" y="3114040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52400" y="0"/>
                  </a:moveTo>
                  <a:lnTo>
                    <a:pt x="104265" y="7778"/>
                  </a:lnTo>
                  <a:lnTo>
                    <a:pt x="62435" y="29431"/>
                  </a:lnTo>
                  <a:lnTo>
                    <a:pt x="29431" y="62435"/>
                  </a:lnTo>
                  <a:lnTo>
                    <a:pt x="7778" y="104265"/>
                  </a:lnTo>
                  <a:lnTo>
                    <a:pt x="0" y="152400"/>
                  </a:lnTo>
                  <a:lnTo>
                    <a:pt x="7778" y="200631"/>
                  </a:lnTo>
                  <a:lnTo>
                    <a:pt x="29431" y="242474"/>
                  </a:lnTo>
                  <a:lnTo>
                    <a:pt x="62435" y="275441"/>
                  </a:lnTo>
                  <a:lnTo>
                    <a:pt x="104265" y="297045"/>
                  </a:lnTo>
                  <a:lnTo>
                    <a:pt x="152400" y="304800"/>
                  </a:lnTo>
                  <a:lnTo>
                    <a:pt x="200631" y="297045"/>
                  </a:lnTo>
                  <a:lnTo>
                    <a:pt x="242474" y="275441"/>
                  </a:lnTo>
                  <a:lnTo>
                    <a:pt x="275441" y="242474"/>
                  </a:lnTo>
                  <a:lnTo>
                    <a:pt x="297045" y="200631"/>
                  </a:lnTo>
                  <a:lnTo>
                    <a:pt x="304800" y="152400"/>
                  </a:lnTo>
                  <a:lnTo>
                    <a:pt x="297045" y="104265"/>
                  </a:lnTo>
                  <a:lnTo>
                    <a:pt x="275441" y="62435"/>
                  </a:lnTo>
                  <a:lnTo>
                    <a:pt x="242474" y="29431"/>
                  </a:lnTo>
                  <a:lnTo>
                    <a:pt x="200631" y="7778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92600" y="3114040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152400"/>
                  </a:moveTo>
                  <a:lnTo>
                    <a:pt x="7778" y="104265"/>
                  </a:lnTo>
                  <a:lnTo>
                    <a:pt x="29431" y="62435"/>
                  </a:lnTo>
                  <a:lnTo>
                    <a:pt x="62435" y="29431"/>
                  </a:lnTo>
                  <a:lnTo>
                    <a:pt x="104265" y="7778"/>
                  </a:lnTo>
                  <a:lnTo>
                    <a:pt x="152400" y="0"/>
                  </a:lnTo>
                  <a:lnTo>
                    <a:pt x="200631" y="7778"/>
                  </a:lnTo>
                  <a:lnTo>
                    <a:pt x="242474" y="29431"/>
                  </a:lnTo>
                  <a:lnTo>
                    <a:pt x="275441" y="62435"/>
                  </a:lnTo>
                  <a:lnTo>
                    <a:pt x="297045" y="104265"/>
                  </a:lnTo>
                  <a:lnTo>
                    <a:pt x="304800" y="152400"/>
                  </a:lnTo>
                  <a:lnTo>
                    <a:pt x="297045" y="200631"/>
                  </a:lnTo>
                  <a:lnTo>
                    <a:pt x="275441" y="242474"/>
                  </a:lnTo>
                  <a:lnTo>
                    <a:pt x="242474" y="275441"/>
                  </a:lnTo>
                  <a:lnTo>
                    <a:pt x="200631" y="297045"/>
                  </a:lnTo>
                  <a:lnTo>
                    <a:pt x="152400" y="304800"/>
                  </a:lnTo>
                  <a:lnTo>
                    <a:pt x="104265" y="297045"/>
                  </a:lnTo>
                  <a:lnTo>
                    <a:pt x="62435" y="275441"/>
                  </a:lnTo>
                  <a:lnTo>
                    <a:pt x="29431" y="242474"/>
                  </a:lnTo>
                  <a:lnTo>
                    <a:pt x="7778" y="200631"/>
                  </a:lnTo>
                  <a:lnTo>
                    <a:pt x="0" y="152400"/>
                  </a:lnTo>
                  <a:close/>
                </a:path>
              </a:pathLst>
            </a:custGeom>
            <a:ln w="9525">
              <a:solidFill>
                <a:srgbClr val="4E87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9597" y="3149917"/>
              <a:ext cx="131444" cy="23304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31800" y="4668520"/>
              <a:ext cx="3881120" cy="467359"/>
            </a:xfrm>
            <a:custGeom>
              <a:avLst/>
              <a:gdLst/>
              <a:ahLst/>
              <a:cxnLst/>
              <a:rect l="l" t="t" r="r" b="b"/>
              <a:pathLst>
                <a:path w="3881120" h="467360">
                  <a:moveTo>
                    <a:pt x="3881120" y="0"/>
                  </a:moveTo>
                  <a:lnTo>
                    <a:pt x="0" y="0"/>
                  </a:lnTo>
                  <a:lnTo>
                    <a:pt x="0" y="467359"/>
                  </a:lnTo>
                  <a:lnTo>
                    <a:pt x="3881120" y="467359"/>
                  </a:lnTo>
                  <a:lnTo>
                    <a:pt x="3881120" y="0"/>
                  </a:lnTo>
                  <a:close/>
                </a:path>
              </a:pathLst>
            </a:custGeom>
            <a:solidFill>
              <a:srgbClr val="D2D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1800" y="4668520"/>
              <a:ext cx="3881120" cy="467359"/>
            </a:xfrm>
            <a:custGeom>
              <a:avLst/>
              <a:gdLst/>
              <a:ahLst/>
              <a:cxnLst/>
              <a:rect l="l" t="t" r="r" b="b"/>
              <a:pathLst>
                <a:path w="3881120" h="467360">
                  <a:moveTo>
                    <a:pt x="0" y="467359"/>
                  </a:moveTo>
                  <a:lnTo>
                    <a:pt x="3881120" y="467359"/>
                  </a:lnTo>
                  <a:lnTo>
                    <a:pt x="3881120" y="0"/>
                  </a:lnTo>
                  <a:lnTo>
                    <a:pt x="0" y="0"/>
                  </a:lnTo>
                  <a:lnTo>
                    <a:pt x="0" y="467359"/>
                  </a:lnTo>
                  <a:close/>
                </a:path>
              </a:pathLst>
            </a:custGeom>
            <a:ln w="9524">
              <a:solidFill>
                <a:srgbClr val="D2DF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02907" y="167322"/>
            <a:ext cx="527050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2800" b="1" spc="-2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NEED</a:t>
            </a:r>
            <a:r>
              <a:rPr sz="2800" b="1" spc="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5" dirty="0">
                <a:solidFill>
                  <a:srgbClr val="4E87C6"/>
                </a:solidFill>
                <a:latin typeface="Calibri"/>
                <a:cs typeface="Calibri"/>
              </a:rPr>
              <a:t>FOR</a:t>
            </a:r>
            <a:r>
              <a:rPr sz="2800" b="1" spc="-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4E87C6"/>
                </a:solidFill>
                <a:latin typeface="Calibri"/>
                <a:cs typeface="Calibri"/>
              </a:rPr>
              <a:t>ONGOING</a:t>
            </a:r>
            <a:r>
              <a:rPr sz="2800" b="1" spc="-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-95" dirty="0">
                <a:solidFill>
                  <a:srgbClr val="4E87C6"/>
                </a:solidFill>
                <a:latin typeface="Calibri"/>
                <a:cs typeface="Calibri"/>
              </a:rPr>
              <a:t>ATM</a:t>
            </a:r>
            <a:r>
              <a:rPr sz="2800" b="1" spc="10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2800" b="1" spc="15" dirty="0">
                <a:solidFill>
                  <a:srgbClr val="4E87C6"/>
                </a:solidFill>
                <a:latin typeface="Calibri"/>
                <a:cs typeface="Calibri"/>
              </a:rPr>
              <a:t>R&amp;D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7037" y="4663757"/>
            <a:ext cx="3890645" cy="476884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776605">
              <a:lnSpc>
                <a:spcPct val="100000"/>
              </a:lnSpc>
              <a:spcBef>
                <a:spcPts val="855"/>
              </a:spcBef>
            </a:pP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b="1" spc="-6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ir</a:t>
            </a:r>
            <a:r>
              <a:rPr sz="1450" b="1" spc="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b="1" spc="-8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45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602797" y="4663757"/>
            <a:ext cx="3890645" cy="466725"/>
            <a:chOff x="4602797" y="4663757"/>
            <a:chExt cx="3890645" cy="466725"/>
          </a:xfrm>
        </p:grpSpPr>
        <p:sp>
          <p:nvSpPr>
            <p:cNvPr id="13" name="object 13"/>
            <p:cNvSpPr/>
            <p:nvPr/>
          </p:nvSpPr>
          <p:spPr>
            <a:xfrm>
              <a:off x="4607559" y="4668520"/>
              <a:ext cx="3881120" cy="457200"/>
            </a:xfrm>
            <a:custGeom>
              <a:avLst/>
              <a:gdLst/>
              <a:ahLst/>
              <a:cxnLst/>
              <a:rect l="l" t="t" r="r" b="b"/>
              <a:pathLst>
                <a:path w="3881120" h="457200">
                  <a:moveTo>
                    <a:pt x="3881120" y="0"/>
                  </a:moveTo>
                  <a:lnTo>
                    <a:pt x="0" y="0"/>
                  </a:lnTo>
                  <a:lnTo>
                    <a:pt x="0" y="457199"/>
                  </a:lnTo>
                  <a:lnTo>
                    <a:pt x="3881120" y="457199"/>
                  </a:lnTo>
                  <a:lnTo>
                    <a:pt x="3881120" y="0"/>
                  </a:lnTo>
                  <a:close/>
                </a:path>
              </a:pathLst>
            </a:custGeom>
            <a:solidFill>
              <a:srgbClr val="D2D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607559" y="4668520"/>
              <a:ext cx="3881120" cy="457200"/>
            </a:xfrm>
            <a:custGeom>
              <a:avLst/>
              <a:gdLst/>
              <a:ahLst/>
              <a:cxnLst/>
              <a:rect l="l" t="t" r="r" b="b"/>
              <a:pathLst>
                <a:path w="3881120" h="457200">
                  <a:moveTo>
                    <a:pt x="0" y="457199"/>
                  </a:moveTo>
                  <a:lnTo>
                    <a:pt x="3881120" y="457199"/>
                  </a:lnTo>
                  <a:lnTo>
                    <a:pt x="3881120" y="0"/>
                  </a:lnTo>
                  <a:lnTo>
                    <a:pt x="0" y="0"/>
                  </a:lnTo>
                  <a:lnTo>
                    <a:pt x="0" y="457199"/>
                  </a:lnTo>
                  <a:close/>
                </a:path>
              </a:pathLst>
            </a:custGeom>
            <a:ln w="9525">
              <a:solidFill>
                <a:srgbClr val="D2DF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602797" y="4663757"/>
            <a:ext cx="3890645" cy="466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5555" marR="308610" indent="-803910">
              <a:lnSpc>
                <a:spcPts val="1680"/>
              </a:lnSpc>
              <a:spcBef>
                <a:spcPts val="95"/>
              </a:spcBef>
            </a:pP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und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-6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450" b="1" spc="-60" dirty="0">
                <a:solidFill>
                  <a:srgbClr val="6D6D6D"/>
                </a:solidFill>
                <a:latin typeface="Calibri"/>
                <a:cs typeface="Calibri"/>
              </a:rPr>
              <a:t>nd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b="1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450" b="1" spc="-60" dirty="0">
                <a:solidFill>
                  <a:srgbClr val="6D6D6D"/>
                </a:solidFill>
                <a:latin typeface="Calibri"/>
                <a:cs typeface="Calibri"/>
              </a:rPr>
              <a:t>nn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5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450" b="1" spc="-1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15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b="1" spc="3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g  </a:t>
            </a:r>
            <a:r>
              <a:rPr sz="1450" b="1" spc="3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b="1" spc="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4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4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450" b="1" spc="20" dirty="0">
                <a:solidFill>
                  <a:srgbClr val="6D6D6D"/>
                </a:solidFill>
                <a:latin typeface="Calibri"/>
                <a:cs typeface="Calibri"/>
              </a:rPr>
              <a:t>k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45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97840" y="2336751"/>
            <a:ext cx="7558405" cy="2830195"/>
            <a:chOff x="497840" y="2336751"/>
            <a:chExt cx="7558405" cy="2830195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7840" y="4683760"/>
              <a:ext cx="177800" cy="48260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38480" y="4724400"/>
              <a:ext cx="48260" cy="345440"/>
            </a:xfrm>
            <a:custGeom>
              <a:avLst/>
              <a:gdLst/>
              <a:ahLst/>
              <a:cxnLst/>
              <a:rect l="l" t="t" r="r" b="b"/>
              <a:pathLst>
                <a:path w="48259" h="345439">
                  <a:moveTo>
                    <a:pt x="0" y="0"/>
                  </a:moveTo>
                  <a:lnTo>
                    <a:pt x="48031" y="172719"/>
                  </a:lnTo>
                </a:path>
                <a:path w="48259" h="345439">
                  <a:moveTo>
                    <a:pt x="0" y="345439"/>
                  </a:moveTo>
                  <a:lnTo>
                    <a:pt x="48031" y="172719"/>
                  </a:lnTo>
                </a:path>
              </a:pathLst>
            </a:custGeom>
            <a:ln w="22225">
              <a:solidFill>
                <a:srgbClr val="00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63440" y="4683760"/>
              <a:ext cx="177800" cy="48260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704080" y="4724400"/>
              <a:ext cx="48260" cy="345440"/>
            </a:xfrm>
            <a:custGeom>
              <a:avLst/>
              <a:gdLst/>
              <a:ahLst/>
              <a:cxnLst/>
              <a:rect l="l" t="t" r="r" b="b"/>
              <a:pathLst>
                <a:path w="48260" h="345439">
                  <a:moveTo>
                    <a:pt x="0" y="0"/>
                  </a:moveTo>
                  <a:lnTo>
                    <a:pt x="48006" y="172719"/>
                  </a:lnTo>
                </a:path>
                <a:path w="48260" h="345439">
                  <a:moveTo>
                    <a:pt x="0" y="345439"/>
                  </a:moveTo>
                  <a:lnTo>
                    <a:pt x="48006" y="172719"/>
                  </a:lnTo>
                </a:path>
              </a:pathLst>
            </a:custGeom>
            <a:ln w="22225">
              <a:solidFill>
                <a:srgbClr val="00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84240" y="2346960"/>
              <a:ext cx="2062480" cy="944880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979413" y="2342134"/>
              <a:ext cx="2072005" cy="954405"/>
            </a:xfrm>
            <a:custGeom>
              <a:avLst/>
              <a:gdLst/>
              <a:ahLst/>
              <a:cxnLst/>
              <a:rect l="l" t="t" r="r" b="b"/>
              <a:pathLst>
                <a:path w="2072004" h="954404">
                  <a:moveTo>
                    <a:pt x="0" y="954405"/>
                  </a:moveTo>
                  <a:lnTo>
                    <a:pt x="2072005" y="954405"/>
                  </a:lnTo>
                  <a:lnTo>
                    <a:pt x="2072005" y="0"/>
                  </a:lnTo>
                  <a:lnTo>
                    <a:pt x="0" y="0"/>
                  </a:lnTo>
                  <a:lnTo>
                    <a:pt x="0" y="95440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3724" y="2336751"/>
              <a:ext cx="2900750" cy="2067657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3920" y="2346960"/>
              <a:ext cx="2824480" cy="199136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07280" y="3281680"/>
              <a:ext cx="1879600" cy="105664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902454" y="3276854"/>
              <a:ext cx="1889125" cy="1066165"/>
            </a:xfrm>
            <a:custGeom>
              <a:avLst/>
              <a:gdLst/>
              <a:ahLst/>
              <a:cxnLst/>
              <a:rect l="l" t="t" r="r" b="b"/>
              <a:pathLst>
                <a:path w="1889125" h="1066164">
                  <a:moveTo>
                    <a:pt x="0" y="1066165"/>
                  </a:moveTo>
                  <a:lnTo>
                    <a:pt x="1889125" y="1066165"/>
                  </a:lnTo>
                  <a:lnTo>
                    <a:pt x="1889125" y="0"/>
                  </a:lnTo>
                  <a:lnTo>
                    <a:pt x="0" y="0"/>
                  </a:lnTo>
                  <a:lnTo>
                    <a:pt x="0" y="106616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83680" y="3281680"/>
              <a:ext cx="1463040" cy="104648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6578854" y="3276854"/>
              <a:ext cx="1472565" cy="1056005"/>
            </a:xfrm>
            <a:custGeom>
              <a:avLst/>
              <a:gdLst/>
              <a:ahLst/>
              <a:cxnLst/>
              <a:rect l="l" t="t" r="r" b="b"/>
              <a:pathLst>
                <a:path w="1472565" h="1056004">
                  <a:moveTo>
                    <a:pt x="0" y="1056005"/>
                  </a:moveTo>
                  <a:lnTo>
                    <a:pt x="1472565" y="1056005"/>
                  </a:lnTo>
                  <a:lnTo>
                    <a:pt x="1472565" y="0"/>
                  </a:lnTo>
                  <a:lnTo>
                    <a:pt x="0" y="0"/>
                  </a:lnTo>
                  <a:lnTo>
                    <a:pt x="0" y="1056005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634229" y="1096073"/>
            <a:ext cx="3921125" cy="11626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683895" marR="5080" indent="-671195">
              <a:lnSpc>
                <a:spcPts val="2160"/>
              </a:lnSpc>
              <a:spcBef>
                <a:spcPts val="215"/>
              </a:spcBef>
            </a:pPr>
            <a:r>
              <a:rPr sz="1850" b="1" spc="-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rr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185" dirty="0">
                <a:solidFill>
                  <a:srgbClr val="6D6D6D"/>
                </a:solidFill>
                <a:latin typeface="Calibri"/>
                <a:cs typeface="Calibri"/>
              </a:rPr>
              <a:t>w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8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30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8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b="1" spc="-2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e  to</a:t>
            </a:r>
            <a:r>
              <a:rPr sz="1850" b="1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nab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endParaRPr sz="1850">
              <a:latin typeface="Calibri"/>
              <a:cs typeface="Calibri"/>
            </a:endParaRPr>
          </a:p>
          <a:p>
            <a:pPr marL="371475" marR="374015" indent="-71755">
              <a:lnSpc>
                <a:spcPts val="1680"/>
              </a:lnSpc>
              <a:spcBef>
                <a:spcPts val="1205"/>
              </a:spcBef>
            </a:pPr>
            <a:r>
              <a:rPr sz="1450" i="1" spc="-15" dirty="0">
                <a:solidFill>
                  <a:srgbClr val="04215B"/>
                </a:solidFill>
                <a:latin typeface="Calibri"/>
                <a:cs typeface="Calibri"/>
              </a:rPr>
              <a:t>Connected</a:t>
            </a:r>
            <a:r>
              <a:rPr sz="1450" i="1" spc="-10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15" dirty="0">
                <a:solidFill>
                  <a:srgbClr val="04215B"/>
                </a:solidFill>
                <a:latin typeface="Calibri"/>
                <a:cs typeface="Calibri"/>
              </a:rPr>
              <a:t>airplanes</a:t>
            </a:r>
            <a:r>
              <a:rPr sz="1450" i="1" spc="-8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and </a:t>
            </a:r>
            <a:r>
              <a:rPr sz="1450" i="1" spc="-15" dirty="0">
                <a:solidFill>
                  <a:srgbClr val="04215B"/>
                </a:solidFill>
                <a:latin typeface="Calibri"/>
                <a:cs typeface="Calibri"/>
              </a:rPr>
              <a:t>rotorcrafts,</a:t>
            </a:r>
            <a:r>
              <a:rPr sz="1450" i="1" spc="-3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15" dirty="0">
                <a:solidFill>
                  <a:srgbClr val="04215B"/>
                </a:solidFill>
                <a:latin typeface="Calibri"/>
                <a:cs typeface="Calibri"/>
              </a:rPr>
              <a:t>drones, </a:t>
            </a:r>
            <a:r>
              <a:rPr sz="1450" i="1" spc="-31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urban</a:t>
            </a:r>
            <a:r>
              <a:rPr sz="1450" i="1" spc="-3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air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mobility</a:t>
            </a:r>
            <a:r>
              <a:rPr sz="1450" i="1" spc="-1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and</a:t>
            </a:r>
            <a:r>
              <a:rPr sz="1450" i="1" spc="-3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air </a:t>
            </a:r>
            <a:r>
              <a:rPr sz="1450" i="1" spc="-10" dirty="0">
                <a:solidFill>
                  <a:srgbClr val="04215B"/>
                </a:solidFill>
                <a:latin typeface="Calibri"/>
                <a:cs typeface="Calibri"/>
              </a:rPr>
              <a:t>taxi</a:t>
            </a:r>
            <a:r>
              <a:rPr sz="1450" i="1" spc="-10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and </a:t>
            </a:r>
            <a:r>
              <a:rPr sz="1450" i="1" spc="-10" dirty="0">
                <a:solidFill>
                  <a:srgbClr val="04215B"/>
                </a:solidFill>
                <a:latin typeface="Calibri"/>
                <a:cs typeface="Calibri"/>
              </a:rPr>
              <a:t>services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28319" y="1096073"/>
            <a:ext cx="3538220" cy="116268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algn="ctr">
              <a:lnSpc>
                <a:spcPts val="2160"/>
              </a:lnSpc>
              <a:spcBef>
                <a:spcPts val="215"/>
              </a:spcBef>
            </a:pPr>
            <a:r>
              <a:rPr sz="1850" b="1" spc="-20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da</a:t>
            </a:r>
            <a:r>
              <a:rPr sz="1850" b="1" spc="-8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8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2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pa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cc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up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b="1" spc="-2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b="1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y  t</a:t>
            </a:r>
            <a:r>
              <a:rPr sz="1850" b="1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ad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ona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b="1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ann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b="1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endParaRPr sz="1850">
              <a:latin typeface="Calibri"/>
              <a:cs typeface="Calibri"/>
            </a:endParaRPr>
          </a:p>
          <a:p>
            <a:pPr marL="493395" marR="521970" indent="-635" algn="ctr">
              <a:lnSpc>
                <a:spcPts val="1680"/>
              </a:lnSpc>
              <a:spcBef>
                <a:spcPts val="1205"/>
              </a:spcBef>
            </a:pP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Traditional </a:t>
            </a:r>
            <a:r>
              <a:rPr sz="1450" i="1" spc="-10" dirty="0">
                <a:solidFill>
                  <a:srgbClr val="04215B"/>
                </a:solidFill>
                <a:latin typeface="Calibri"/>
                <a:cs typeface="Calibri"/>
              </a:rPr>
              <a:t>piloted 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fixed-wing 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and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 r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o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</a:t>
            </a:r>
            <a:r>
              <a:rPr sz="1450" i="1" spc="-30" dirty="0">
                <a:solidFill>
                  <a:srgbClr val="04215B"/>
                </a:solidFill>
                <a:latin typeface="Calibri"/>
                <a:cs typeface="Calibri"/>
              </a:rPr>
              <a:t>o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r</a:t>
            </a:r>
            <a:r>
              <a:rPr sz="1450" i="1" spc="-50" dirty="0">
                <a:solidFill>
                  <a:srgbClr val="04215B"/>
                </a:solidFill>
                <a:latin typeface="Calibri"/>
                <a:cs typeface="Calibri"/>
              </a:rPr>
              <a:t>c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r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a</a:t>
            </a:r>
            <a:r>
              <a:rPr sz="1450" i="1" spc="30" dirty="0">
                <a:solidFill>
                  <a:srgbClr val="04215B"/>
                </a:solidFill>
                <a:latin typeface="Calibri"/>
                <a:cs typeface="Calibri"/>
              </a:rPr>
              <a:t>f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</a:t>
            </a:r>
            <a:r>
              <a:rPr sz="1450" i="1" spc="-95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dirty="0">
                <a:solidFill>
                  <a:srgbClr val="04215B"/>
                </a:solidFill>
                <a:latin typeface="Calibri"/>
                <a:cs typeface="Calibri"/>
              </a:rPr>
              <a:t>w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i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th</a:t>
            </a:r>
            <a:r>
              <a:rPr sz="1450" i="1" spc="-11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li</a:t>
            </a:r>
            <a:r>
              <a:rPr sz="1450" i="1" spc="-30" dirty="0">
                <a:solidFill>
                  <a:srgbClr val="04215B"/>
                </a:solidFill>
                <a:latin typeface="Calibri"/>
                <a:cs typeface="Calibri"/>
              </a:rPr>
              <a:t>m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i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</a:t>
            </a:r>
            <a:r>
              <a:rPr sz="1450" i="1" spc="20" dirty="0">
                <a:solidFill>
                  <a:srgbClr val="04215B"/>
                </a:solidFill>
                <a:latin typeface="Calibri"/>
                <a:cs typeface="Calibri"/>
              </a:rPr>
              <a:t>e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d</a:t>
            </a:r>
            <a:r>
              <a:rPr sz="1450" i="1" spc="-110" dirty="0">
                <a:solidFill>
                  <a:srgbClr val="04215B"/>
                </a:solidFill>
                <a:latin typeface="Calibri"/>
                <a:cs typeface="Calibri"/>
              </a:rPr>
              <a:t> </a:t>
            </a:r>
            <a:r>
              <a:rPr sz="1450" i="1" spc="-50" dirty="0">
                <a:solidFill>
                  <a:srgbClr val="04215B"/>
                </a:solidFill>
                <a:latin typeface="Calibri"/>
                <a:cs typeface="Calibri"/>
              </a:rPr>
              <a:t>c</a:t>
            </a:r>
            <a:r>
              <a:rPr sz="1450" i="1" spc="-25" dirty="0">
                <a:solidFill>
                  <a:srgbClr val="04215B"/>
                </a:solidFill>
                <a:latin typeface="Calibri"/>
                <a:cs typeface="Calibri"/>
              </a:rPr>
              <a:t>onn</a:t>
            </a:r>
            <a:r>
              <a:rPr sz="1450" i="1" spc="25" dirty="0">
                <a:solidFill>
                  <a:srgbClr val="04215B"/>
                </a:solidFill>
                <a:latin typeface="Calibri"/>
                <a:cs typeface="Calibri"/>
              </a:rPr>
              <a:t>e</a:t>
            </a:r>
            <a:r>
              <a:rPr sz="1450" i="1" spc="-50" dirty="0">
                <a:solidFill>
                  <a:srgbClr val="04215B"/>
                </a:solidFill>
                <a:latin typeface="Calibri"/>
                <a:cs typeface="Calibri"/>
              </a:rPr>
              <a:t>c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i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v</a:t>
            </a:r>
            <a:r>
              <a:rPr sz="1450" i="1" spc="-20" dirty="0">
                <a:solidFill>
                  <a:srgbClr val="04215B"/>
                </a:solidFill>
                <a:latin typeface="Calibri"/>
                <a:cs typeface="Calibri"/>
              </a:rPr>
              <a:t>i</a:t>
            </a:r>
            <a:r>
              <a:rPr sz="1450" i="1" spc="-5" dirty="0">
                <a:solidFill>
                  <a:srgbClr val="04215B"/>
                </a:solidFill>
                <a:latin typeface="Calibri"/>
                <a:cs typeface="Calibri"/>
              </a:rPr>
              <a:t>ty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01320" y="5481320"/>
            <a:ext cx="8148320" cy="467359"/>
          </a:xfrm>
          <a:custGeom>
            <a:avLst/>
            <a:gdLst/>
            <a:ahLst/>
            <a:cxnLst/>
            <a:rect l="l" t="t" r="r" b="b"/>
            <a:pathLst>
              <a:path w="8148320" h="467360">
                <a:moveTo>
                  <a:pt x="8148320" y="0"/>
                </a:moveTo>
                <a:lnTo>
                  <a:pt x="0" y="0"/>
                </a:lnTo>
                <a:lnTo>
                  <a:pt x="0" y="467359"/>
                </a:lnTo>
                <a:lnTo>
                  <a:pt x="8148320" y="467359"/>
                </a:lnTo>
                <a:lnTo>
                  <a:pt x="814832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01320" y="5481320"/>
            <a:ext cx="8148320" cy="467359"/>
          </a:xfrm>
          <a:prstGeom prst="rect">
            <a:avLst/>
          </a:prstGeom>
          <a:ln w="9525">
            <a:solidFill>
              <a:srgbClr val="BCDAF8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790064" marR="585470" indent="-1180465">
              <a:lnSpc>
                <a:spcPts val="1680"/>
              </a:lnSpc>
              <a:spcBef>
                <a:spcPts val="105"/>
              </a:spcBef>
            </a:pP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Adaptation</a:t>
            </a:r>
            <a:r>
              <a:rPr sz="1450" b="1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450" b="1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current</a:t>
            </a:r>
            <a:r>
              <a:rPr sz="14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0" dirty="0">
                <a:solidFill>
                  <a:srgbClr val="6D6D6D"/>
                </a:solidFill>
                <a:latin typeface="Calibri"/>
                <a:cs typeface="Calibri"/>
              </a:rPr>
              <a:t>system</a:t>
            </a:r>
            <a:r>
              <a:rPr sz="14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is</a:t>
            </a:r>
            <a:r>
              <a:rPr sz="14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10" dirty="0">
                <a:solidFill>
                  <a:srgbClr val="6D6D6D"/>
                </a:solidFill>
                <a:latin typeface="Calibri"/>
                <a:cs typeface="Calibri"/>
              </a:rPr>
              <a:t>not</a:t>
            </a:r>
            <a:r>
              <a:rPr sz="1450" b="1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450" b="1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option</a:t>
            </a:r>
            <a:r>
              <a:rPr sz="14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450" b="1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continue</a:t>
            </a:r>
            <a:r>
              <a:rPr sz="1450" b="1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450" b="1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450" b="1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aviation</a:t>
            </a:r>
            <a:r>
              <a:rPr sz="1450" b="1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0" dirty="0">
                <a:solidFill>
                  <a:srgbClr val="6D6D6D"/>
                </a:solidFill>
                <a:latin typeface="Calibri"/>
                <a:cs typeface="Calibri"/>
              </a:rPr>
              <a:t>success</a:t>
            </a:r>
            <a:r>
              <a:rPr sz="1450" b="1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story </a:t>
            </a:r>
            <a:r>
              <a:rPr sz="1450" b="1" spc="-3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6D6D6D"/>
                </a:solidFill>
                <a:latin typeface="Calibri"/>
                <a:cs typeface="Calibri"/>
              </a:rPr>
              <a:t>(from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industrial,</a:t>
            </a:r>
            <a:r>
              <a:rPr sz="1450" b="1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innovation</a:t>
            </a:r>
            <a:r>
              <a:rPr sz="1450" b="1" spc="-1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450" b="1" spc="-1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20" dirty="0">
                <a:solidFill>
                  <a:srgbClr val="6D6D6D"/>
                </a:solidFill>
                <a:latin typeface="Calibri"/>
                <a:cs typeface="Calibri"/>
              </a:rPr>
              <a:t>sovereignty</a:t>
            </a:r>
            <a:r>
              <a:rPr sz="1450" b="1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dirty="0">
                <a:solidFill>
                  <a:srgbClr val="6D6D6D"/>
                </a:solidFill>
                <a:latin typeface="Calibri"/>
                <a:cs typeface="Calibri"/>
              </a:rPr>
              <a:t>point</a:t>
            </a:r>
            <a:r>
              <a:rPr sz="1450" b="1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450" b="1" spc="-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450" b="1" spc="-15" dirty="0">
                <a:solidFill>
                  <a:srgbClr val="6D6D6D"/>
                </a:solidFill>
                <a:latin typeface="Calibri"/>
                <a:cs typeface="Calibri"/>
              </a:rPr>
              <a:t>view)</a:t>
            </a:r>
            <a:endParaRPr sz="145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97840" y="5496559"/>
            <a:ext cx="198120" cy="462280"/>
            <a:chOff x="497840" y="5496559"/>
            <a:chExt cx="198120" cy="462280"/>
          </a:xfrm>
        </p:grpSpPr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7840" y="5496559"/>
              <a:ext cx="198120" cy="46227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538480" y="5537199"/>
              <a:ext cx="62865" cy="323215"/>
            </a:xfrm>
            <a:custGeom>
              <a:avLst/>
              <a:gdLst/>
              <a:ahLst/>
              <a:cxnLst/>
              <a:rect l="l" t="t" r="r" b="b"/>
              <a:pathLst>
                <a:path w="62865" h="323214">
                  <a:moveTo>
                    <a:pt x="0" y="0"/>
                  </a:moveTo>
                  <a:lnTo>
                    <a:pt x="62547" y="160464"/>
                  </a:lnTo>
                </a:path>
                <a:path w="62865" h="323214">
                  <a:moveTo>
                    <a:pt x="0" y="323024"/>
                  </a:moveTo>
                  <a:lnTo>
                    <a:pt x="62547" y="162559"/>
                  </a:lnTo>
                </a:path>
              </a:pathLst>
            </a:custGeom>
            <a:ln w="22225">
              <a:solidFill>
                <a:srgbClr val="00C5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27355" y="6391909"/>
            <a:ext cx="144145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6D6D6D"/>
                </a:solidFill>
                <a:latin typeface="Calibri"/>
                <a:cs typeface="Calibri"/>
              </a:rPr>
              <a:t>Source:</a:t>
            </a:r>
            <a:r>
              <a:rPr sz="800" spc="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6D6D6D"/>
                </a:solidFill>
                <a:latin typeface="Calibri"/>
                <a:cs typeface="Calibri"/>
              </a:rPr>
              <a:t>Pictures</a:t>
            </a:r>
            <a:r>
              <a:rPr sz="800" spc="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800" spc="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800" spc="-15" dirty="0">
                <a:solidFill>
                  <a:srgbClr val="6D6D6D"/>
                </a:solidFill>
                <a:latin typeface="Calibri"/>
                <a:cs typeface="Calibri"/>
              </a:rPr>
              <a:t>Airbus,</a:t>
            </a:r>
            <a:r>
              <a:rPr sz="80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800" spc="-15" dirty="0">
                <a:solidFill>
                  <a:srgbClr val="6D6D6D"/>
                </a:solidFill>
                <a:latin typeface="Calibri"/>
                <a:cs typeface="Calibri"/>
              </a:rPr>
              <a:t>Uber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53</a:t>
            </a:fld>
            <a:endParaRPr spc="-1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465201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0" dirty="0">
                <a:solidFill>
                  <a:srgbClr val="4E87C6"/>
                </a:solidFill>
                <a:latin typeface="Calibri"/>
                <a:cs typeface="Calibri"/>
              </a:rPr>
              <a:t>Future</a:t>
            </a:r>
            <a:r>
              <a:rPr sz="3200" b="1" spc="4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20" dirty="0">
                <a:solidFill>
                  <a:srgbClr val="4E87C6"/>
                </a:solidFill>
                <a:latin typeface="Calibri"/>
                <a:cs typeface="Calibri"/>
              </a:rPr>
              <a:t>Research</a:t>
            </a:r>
            <a:r>
              <a:rPr sz="3200" b="1" spc="2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Challenges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5920" y="2092965"/>
            <a:ext cx="614200" cy="41655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80464" y="2169477"/>
            <a:ext cx="298894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nn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9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6559" y="2956563"/>
            <a:ext cx="520864" cy="51812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80464" y="2911411"/>
            <a:ext cx="2515870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autonomy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7040" y="3921770"/>
            <a:ext cx="477515" cy="39622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180464" y="3817302"/>
            <a:ext cx="2635250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lli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(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)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aviation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7040" y="4765052"/>
            <a:ext cx="542846" cy="55878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180464" y="4736401"/>
            <a:ext cx="237553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rs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6240" y="5760720"/>
            <a:ext cx="632772" cy="47739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180464" y="5814377"/>
            <a:ext cx="289560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-s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60240" y="2072639"/>
            <a:ext cx="487674" cy="45720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227065" y="2027618"/>
            <a:ext cx="3401060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Virtualisation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cyber-secure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data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sharing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185920" y="2997200"/>
            <a:ext cx="744824" cy="487517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5227065" y="3074098"/>
            <a:ext cx="182753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216400" y="3921767"/>
            <a:ext cx="736073" cy="517997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5227065" y="3875976"/>
            <a:ext cx="309435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Ci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v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</a:t>
            </a:r>
            <a:r>
              <a:rPr sz="1850" dirty="0">
                <a:solidFill>
                  <a:srgbClr val="6D6D6D"/>
                </a:solidFill>
                <a:latin typeface="Calibri"/>
                <a:cs typeface="Calibri"/>
              </a:rPr>
              <a:t>/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ili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2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 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coordination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378959" y="4958079"/>
            <a:ext cx="416516" cy="436879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5227065" y="4875212"/>
            <a:ext cx="2748915" cy="58102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2160"/>
              </a:lnSpc>
              <a:spcBef>
                <a:spcPts val="215"/>
              </a:spcBef>
            </a:pP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u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m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y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ass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 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experience: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54</a:t>
            </a:fld>
            <a:endParaRPr spc="-10" dirty="0"/>
          </a:p>
        </p:txBody>
      </p:sp>
      <p:sp>
        <p:nvSpPr>
          <p:cNvPr id="21" name="object 21"/>
          <p:cNvSpPr txBox="1"/>
          <p:nvPr/>
        </p:nvSpPr>
        <p:spPr>
          <a:xfrm>
            <a:off x="475615" y="1417002"/>
            <a:ext cx="688022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heavy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Digital</a:t>
            </a:r>
            <a:r>
              <a:rPr sz="2000" b="1" u="heavy" spc="-6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sz="2000" b="1" u="heavy" spc="-2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European</a:t>
            </a:r>
            <a:r>
              <a:rPr sz="2000" b="1" u="heavy" spc="8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sz="2000" b="1" u="heavy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Sky</a:t>
            </a:r>
            <a:r>
              <a:rPr sz="2000" b="1" u="heavy" spc="6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11"/>
              </a:rPr>
              <a:t> </a:t>
            </a:r>
            <a:r>
              <a:rPr sz="2000" b="1" dirty="0">
                <a:solidFill>
                  <a:srgbClr val="6D6D6D"/>
                </a:solidFill>
                <a:latin typeface="Calibri"/>
                <a:cs typeface="Calibri"/>
              </a:rPr>
              <a:t>– </a:t>
            </a:r>
            <a:r>
              <a:rPr sz="2000" b="1" spc="-5" dirty="0">
                <a:solidFill>
                  <a:srgbClr val="6D6D6D"/>
                </a:solidFill>
                <a:latin typeface="Calibri"/>
                <a:cs typeface="Calibri"/>
              </a:rPr>
              <a:t>Strategic</a:t>
            </a:r>
            <a:r>
              <a:rPr sz="2000" b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6D6D6D"/>
                </a:solidFill>
                <a:latin typeface="Calibri"/>
                <a:cs typeface="Calibri"/>
              </a:rPr>
              <a:t>Research</a:t>
            </a:r>
            <a:r>
              <a:rPr sz="2000" b="1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2000" b="1" spc="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15" dirty="0">
                <a:solidFill>
                  <a:srgbClr val="6D6D6D"/>
                </a:solidFill>
                <a:latin typeface="Calibri"/>
                <a:cs typeface="Calibri"/>
              </a:rPr>
              <a:t>Innovation</a:t>
            </a:r>
            <a:r>
              <a:rPr sz="2000" b="1" spc="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6D6D6D"/>
                </a:solidFill>
                <a:latin typeface="Calibri"/>
                <a:cs typeface="Calibri"/>
              </a:rPr>
              <a:t>Agenda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Additional information and resources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210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18764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0" dirty="0">
                <a:solidFill>
                  <a:srgbClr val="4E87C6"/>
                </a:solidFill>
                <a:latin typeface="Calibri"/>
                <a:cs typeface="Calibri"/>
              </a:rPr>
              <a:t>References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575" y="1573248"/>
            <a:ext cx="7426325" cy="440055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97180" indent="-285115" algn="just">
              <a:lnSpc>
                <a:spcPct val="100000"/>
              </a:lnSpc>
              <a:spcBef>
                <a:spcPts val="295"/>
              </a:spcBef>
              <a:buClr>
                <a:srgbClr val="6D6D6D"/>
              </a:buClr>
              <a:buFont typeface="Arial"/>
              <a:buChar char="•"/>
              <a:tabLst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2"/>
              </a:rPr>
              <a:t>https://www.sciencedirect.com/science/article/pii/S2095809921000503</a:t>
            </a:r>
            <a:endParaRPr sz="1500">
              <a:latin typeface="Calibri"/>
              <a:cs typeface="Calibri"/>
            </a:endParaRPr>
          </a:p>
          <a:p>
            <a:pPr marL="297180" marR="5080" indent="-285115" algn="just">
              <a:lnSpc>
                <a:spcPct val="91300"/>
              </a:lnSpc>
              <a:spcBef>
                <a:spcPts val="355"/>
              </a:spcBef>
              <a:buFont typeface="Arial"/>
              <a:buChar char="•"/>
              <a:tabLst>
                <a:tab pos="297815" algn="l"/>
              </a:tabLst>
            </a:pP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Council</a:t>
            </a:r>
            <a:r>
              <a:rPr sz="150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 the</a:t>
            </a: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50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Union.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Council</a:t>
            </a:r>
            <a:r>
              <a:rPr sz="1500" spc="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regulation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(EC)</a:t>
            </a:r>
            <a:r>
              <a:rPr sz="15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No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219/2007</a:t>
            </a:r>
            <a:r>
              <a:rPr sz="15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5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20" dirty="0">
                <a:solidFill>
                  <a:srgbClr val="6D6D6D"/>
                </a:solidFill>
                <a:latin typeface="Calibri"/>
                <a:cs typeface="Calibri"/>
              </a:rPr>
              <a:t>27</a:t>
            </a:r>
            <a:r>
              <a:rPr sz="15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February</a:t>
            </a:r>
            <a:r>
              <a:rPr sz="1500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2007</a:t>
            </a:r>
            <a:r>
              <a:rPr sz="15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35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500" spc="-3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establishment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Joint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Undertaking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develop the new generation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air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traffic </a:t>
            </a:r>
            <a:r>
              <a:rPr sz="1500" spc="-3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r>
              <a:rPr sz="150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5" dirty="0">
                <a:solidFill>
                  <a:srgbClr val="6D6D6D"/>
                </a:solidFill>
                <a:latin typeface="Calibri"/>
                <a:cs typeface="Calibri"/>
              </a:rPr>
              <a:t>system</a:t>
            </a:r>
            <a:r>
              <a:rPr sz="15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(SESAR).</a:t>
            </a:r>
            <a:r>
              <a:rPr sz="15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Strasbourg:</a:t>
            </a:r>
            <a:r>
              <a:rPr sz="15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Council</a:t>
            </a:r>
            <a:r>
              <a:rPr sz="150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 the</a:t>
            </a:r>
            <a:r>
              <a:rPr sz="150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Union;</a:t>
            </a:r>
            <a:r>
              <a:rPr sz="150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30" dirty="0">
                <a:solidFill>
                  <a:srgbClr val="6D6D6D"/>
                </a:solidFill>
                <a:latin typeface="Calibri"/>
                <a:cs typeface="Calibri"/>
              </a:rPr>
              <a:t>2007</a:t>
            </a:r>
            <a:endParaRPr sz="1500">
              <a:latin typeface="Calibri"/>
              <a:cs typeface="Calibri"/>
            </a:endParaRPr>
          </a:p>
          <a:p>
            <a:pPr marL="297180" marR="107950" indent="-285115">
              <a:lnSpc>
                <a:spcPct val="90500"/>
              </a:lnSpc>
              <a:spcBef>
                <a:spcPts val="29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Commission</a:t>
            </a:r>
            <a:r>
              <a:rPr sz="150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implementing</a:t>
            </a:r>
            <a:r>
              <a:rPr sz="1500" spc="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regulation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(EU)</a:t>
            </a:r>
            <a:r>
              <a:rPr sz="1500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No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409/2013</a:t>
            </a:r>
            <a:r>
              <a:rPr sz="150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5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3</a:t>
            </a:r>
            <a:r>
              <a:rPr sz="15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May</a:t>
            </a:r>
            <a:r>
              <a:rPr sz="1500" spc="-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30" dirty="0">
                <a:solidFill>
                  <a:srgbClr val="6D6D6D"/>
                </a:solidFill>
                <a:latin typeface="Calibri"/>
                <a:cs typeface="Calibri"/>
              </a:rPr>
              <a:t>2013</a:t>
            </a:r>
            <a:r>
              <a:rPr sz="150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50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definition</a:t>
            </a:r>
            <a:r>
              <a:rPr sz="1500" spc="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-3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common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projects,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establishment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governance and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identification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incentives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supporting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implementation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air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traffic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management master plan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(text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EEA</a:t>
            </a:r>
            <a:r>
              <a:rPr sz="150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relevance).</a:t>
            </a:r>
            <a:r>
              <a:rPr sz="1500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Brussels:</a:t>
            </a:r>
            <a:r>
              <a:rPr sz="15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50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50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Commission;</a:t>
            </a:r>
            <a:r>
              <a:rPr sz="150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30" dirty="0">
                <a:solidFill>
                  <a:srgbClr val="6D6D6D"/>
                </a:solidFill>
                <a:latin typeface="Calibri"/>
                <a:cs typeface="Calibri"/>
              </a:rPr>
              <a:t>2013</a:t>
            </a:r>
            <a:endParaRPr sz="1500">
              <a:latin typeface="Calibri"/>
              <a:cs typeface="Calibri"/>
            </a:endParaRPr>
          </a:p>
          <a:p>
            <a:pPr marL="297180" marR="53975" indent="-285115">
              <a:lnSpc>
                <a:spcPct val="90500"/>
              </a:lnSpc>
              <a:spcBef>
                <a:spcPts val="375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Commission 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implementing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regulation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(EU) No </a:t>
            </a:r>
            <a:r>
              <a:rPr sz="1500" spc="25" dirty="0">
                <a:solidFill>
                  <a:srgbClr val="6D6D6D"/>
                </a:solidFill>
                <a:latin typeface="Calibri"/>
                <a:cs typeface="Calibri"/>
              </a:rPr>
              <a:t>716/2014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20" dirty="0">
                <a:solidFill>
                  <a:srgbClr val="6D6D6D"/>
                </a:solidFill>
                <a:latin typeface="Calibri"/>
                <a:cs typeface="Calibri"/>
              </a:rPr>
              <a:t>27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June </a:t>
            </a:r>
            <a:r>
              <a:rPr sz="1500" spc="30" dirty="0">
                <a:solidFill>
                  <a:srgbClr val="6D6D6D"/>
                </a:solidFill>
                <a:latin typeface="Calibri"/>
                <a:cs typeface="Calibri"/>
              </a:rPr>
              <a:t>2014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establishment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pilot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common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project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supporting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spc="-15" dirty="0">
                <a:solidFill>
                  <a:srgbClr val="6D6D6D"/>
                </a:solidFill>
                <a:latin typeface="Calibri"/>
                <a:cs typeface="Calibri"/>
              </a:rPr>
              <a:t>implementation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European </a:t>
            </a:r>
            <a:r>
              <a:rPr sz="1500" spc="-3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air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traffic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management master plan </a:t>
            </a:r>
            <a:r>
              <a:rPr sz="1500" spc="-10" dirty="0">
                <a:solidFill>
                  <a:srgbClr val="6D6D6D"/>
                </a:solidFill>
                <a:latin typeface="Calibri"/>
                <a:cs typeface="Calibri"/>
              </a:rPr>
              <a:t>(text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with </a:t>
            </a:r>
            <a:r>
              <a:rPr sz="1500" spc="-5" dirty="0">
                <a:solidFill>
                  <a:srgbClr val="6D6D6D"/>
                </a:solidFill>
                <a:latin typeface="Calibri"/>
                <a:cs typeface="Calibri"/>
              </a:rPr>
              <a:t>EEA relevance). </a:t>
            </a:r>
            <a:r>
              <a:rPr sz="1500" spc="10" dirty="0">
                <a:solidFill>
                  <a:srgbClr val="6D6D6D"/>
                </a:solidFill>
                <a:latin typeface="Calibri"/>
                <a:cs typeface="Calibri"/>
              </a:rPr>
              <a:t>Brussels: </a:t>
            </a:r>
            <a:r>
              <a:rPr sz="1500" dirty="0">
                <a:solidFill>
                  <a:srgbClr val="6D6D6D"/>
                </a:solidFill>
                <a:latin typeface="Calibri"/>
                <a:cs typeface="Calibri"/>
              </a:rPr>
              <a:t>The European </a:t>
            </a:r>
            <a:r>
              <a:rPr sz="1500" spc="5" dirty="0">
                <a:solidFill>
                  <a:srgbClr val="6D6D6D"/>
                </a:solidFill>
                <a:latin typeface="Calibri"/>
                <a:cs typeface="Calibri"/>
              </a:rPr>
              <a:t> Commission;</a:t>
            </a:r>
            <a:r>
              <a:rPr sz="150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500" spc="30" dirty="0">
                <a:solidFill>
                  <a:srgbClr val="6D6D6D"/>
                </a:solidFill>
                <a:latin typeface="Calibri"/>
                <a:cs typeface="Calibri"/>
              </a:rPr>
              <a:t>2014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120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3"/>
              </a:rPr>
              <a:t>https://www.atmmasterplan.eu/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204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4"/>
              </a:rPr>
              <a:t>http://www.sesarju.eu/index.php/activities-solutions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200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</a:rPr>
              <a:t>https://ext.eurocontrol.int/ehp/?q=node/1570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ts val="1700"/>
              </a:lnSpc>
              <a:spcBef>
                <a:spcPts val="204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5"/>
              </a:rPr>
              <a:t>https://www.sesarju.eu/sites/default/files/documents/reports/SESAR_Solutions_Catalogue</a:t>
            </a:r>
            <a:endParaRPr sz="1500">
              <a:latin typeface="Calibri"/>
              <a:cs typeface="Calibri"/>
            </a:endParaRPr>
          </a:p>
          <a:p>
            <a:pPr marL="297180">
              <a:lnSpc>
                <a:spcPts val="1700"/>
              </a:lnSpc>
            </a:pPr>
            <a:r>
              <a:rPr sz="1500" u="sng" spc="10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5"/>
              </a:rPr>
              <a:t>_2019_web.pdf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204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6"/>
              </a:rPr>
              <a:t>https://www.sesarju.eu/sites/default/files/2019-05/AAS_FINAL_0.pdf</a:t>
            </a:r>
            <a:endParaRPr sz="15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spcBef>
                <a:spcPts val="120"/>
              </a:spcBef>
              <a:buClr>
                <a:srgbClr val="6D6D6D"/>
              </a:buClr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500" u="sng" spc="-5" dirty="0">
                <a:solidFill>
                  <a:srgbClr val="00C5FF"/>
                </a:solidFill>
                <a:uFill>
                  <a:solidFill>
                    <a:srgbClr val="00C5FF"/>
                  </a:solidFill>
                </a:uFill>
                <a:latin typeface="Calibri"/>
                <a:cs typeface="Calibri"/>
                <a:hlinkClick r:id="rId6"/>
              </a:rPr>
              <a:t>https://www.sesarju.eu/sites/default/files/documents/reports/SRIA%20Final.pdf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09051" y="6593522"/>
            <a:ext cx="167640" cy="1841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20" dirty="0">
                <a:solidFill>
                  <a:srgbClr val="FFFFFF"/>
                </a:solidFill>
                <a:latin typeface="Calibri"/>
                <a:cs typeface="Calibri"/>
              </a:rPr>
              <a:t>56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17030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Acronyms</a:t>
            </a:r>
            <a:endParaRPr sz="32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77417" y="1048003"/>
          <a:ext cx="6167120" cy="5027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6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50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055">
                <a:tc>
                  <a:txBody>
                    <a:bodyPr/>
                    <a:lstStyle/>
                    <a:p>
                      <a:pPr marL="635">
                        <a:lnSpc>
                          <a:spcPts val="1225"/>
                        </a:lnSpc>
                        <a:spcBef>
                          <a:spcPts val="140"/>
                        </a:spcBef>
                      </a:pPr>
                      <a:r>
                        <a:rPr sz="10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Acronym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solidFill>
                      <a:srgbClr val="4E87C6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225"/>
                        </a:lnSpc>
                        <a:spcBef>
                          <a:spcPts val="140"/>
                        </a:spcBef>
                      </a:pPr>
                      <a:r>
                        <a:rPr sz="105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Definition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solidFill>
                      <a:srgbClr val="4E87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005">
                <a:tc>
                  <a:txBody>
                    <a:bodyPr/>
                    <a:lstStyle/>
                    <a:p>
                      <a:pPr marL="36830">
                        <a:lnSpc>
                          <a:spcPts val="1175"/>
                        </a:lnSpc>
                        <a:spcBef>
                          <a:spcPts val="40"/>
                        </a:spcBef>
                      </a:pPr>
                      <a:r>
                        <a:rPr sz="1050" b="1" spc="2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4D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75"/>
                        </a:lnSpc>
                        <a:spcBef>
                          <a:spcPts val="40"/>
                        </a:spcBef>
                      </a:pP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ou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50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75"/>
                        </a:lnSpc>
                        <a:spcBef>
                          <a:spcPts val="90"/>
                        </a:spcBef>
                      </a:pPr>
                      <a:r>
                        <a:rPr sz="1050" b="1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AI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75"/>
                        </a:lnSpc>
                        <a:spcBef>
                          <a:spcPts val="90"/>
                        </a:spcBef>
                      </a:pP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fi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lli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70"/>
                        </a:lnSpc>
                        <a:spcBef>
                          <a:spcPts val="95"/>
                        </a:spcBef>
                      </a:pPr>
                      <a:r>
                        <a:rPr sz="1050" b="1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ANS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70"/>
                        </a:lnSpc>
                        <a:spcBef>
                          <a:spcPts val="95"/>
                        </a:spcBef>
                      </a:pP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65"/>
                        </a:lnSpc>
                        <a:spcBef>
                          <a:spcPts val="95"/>
                        </a:spcBef>
                      </a:pPr>
                      <a:r>
                        <a:rPr sz="1050" b="1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ANSP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65"/>
                        </a:lnSpc>
                        <a:spcBef>
                          <a:spcPts val="95"/>
                        </a:spcBef>
                      </a:pP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114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6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ATM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fic</a:t>
                      </a:r>
                      <a:r>
                        <a:rPr sz="1050" spc="-1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b="1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CDM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collaborative</a:t>
                      </a:r>
                      <a:r>
                        <a:rPr sz="1050" spc="-1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decisionmaking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b="1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CNS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65"/>
                        </a:lnSpc>
                        <a:spcBef>
                          <a:spcPts val="100"/>
                        </a:spcBef>
                      </a:pP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communication,</a:t>
                      </a:r>
                      <a:r>
                        <a:rPr sz="1050" spc="-10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navigationand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surveillance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60"/>
                        </a:lnSpc>
                        <a:spcBef>
                          <a:spcPts val="105"/>
                        </a:spcBef>
                      </a:pPr>
                      <a:r>
                        <a:rPr sz="1050" b="1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E-AMAN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60"/>
                        </a:lnSpc>
                        <a:spcBef>
                          <a:spcPts val="105"/>
                        </a:spcBef>
                      </a:pP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2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x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nd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rr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-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55"/>
                        </a:lnSpc>
                        <a:spcBef>
                          <a:spcPts val="105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EASA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55"/>
                        </a:lnSpc>
                        <a:spcBef>
                          <a:spcPts val="105"/>
                        </a:spcBef>
                      </a:pP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op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55"/>
                        </a:lnSpc>
                        <a:spcBef>
                          <a:spcPts val="110"/>
                        </a:spcBef>
                      </a:pPr>
                      <a:r>
                        <a:rPr sz="1050" b="1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E-OCVM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97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55"/>
                        </a:lnSpc>
                        <a:spcBef>
                          <a:spcPts val="110"/>
                        </a:spcBef>
                      </a:pP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European</a:t>
                      </a:r>
                      <a:r>
                        <a:rPr sz="1050" spc="-6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Operational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Concept</a:t>
                      </a:r>
                      <a:r>
                        <a:rPr sz="1050" spc="-10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Validation</a:t>
                      </a:r>
                      <a:r>
                        <a:rPr sz="1050" spc="-1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Methodology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97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55"/>
                        </a:lnSpc>
                        <a:spcBef>
                          <a:spcPts val="110"/>
                        </a:spcBef>
                      </a:pPr>
                      <a:r>
                        <a:rPr sz="1050" b="1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MET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97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55"/>
                        </a:lnSpc>
                        <a:spcBef>
                          <a:spcPts val="110"/>
                        </a:spcBef>
                      </a:pP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aviationmeteorology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397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50"/>
                        </a:lnSpc>
                        <a:spcBef>
                          <a:spcPts val="114"/>
                        </a:spcBef>
                      </a:pPr>
                      <a:r>
                        <a:rPr sz="1050" b="1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MP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50"/>
                        </a:lnSpc>
                        <a:spcBef>
                          <a:spcPts val="114"/>
                        </a:spcBef>
                      </a:pP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op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spc="-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ic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1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50"/>
                        </a:lnSpc>
                        <a:spcBef>
                          <a:spcPts val="114"/>
                        </a:spcBef>
                      </a:pPr>
                      <a:r>
                        <a:rPr sz="1050" b="1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OPS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50"/>
                        </a:lnSpc>
                        <a:spcBef>
                          <a:spcPts val="114"/>
                        </a:spcBef>
                      </a:pP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operations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45"/>
                        </a:lnSpc>
                        <a:spcBef>
                          <a:spcPts val="114"/>
                        </a:spcBef>
                      </a:pPr>
                      <a:r>
                        <a:rPr sz="1050" b="1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PBN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45"/>
                        </a:lnSpc>
                        <a:spcBef>
                          <a:spcPts val="114"/>
                        </a:spcBef>
                      </a:pP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performance</a:t>
                      </a:r>
                      <a:r>
                        <a:rPr sz="1050" spc="-1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based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navigation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4604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45"/>
                        </a:lnSpc>
                        <a:spcBef>
                          <a:spcPts val="120"/>
                        </a:spcBef>
                      </a:pPr>
                      <a:r>
                        <a:rPr sz="1050" b="1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PCP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45"/>
                        </a:lnSpc>
                        <a:spcBef>
                          <a:spcPts val="120"/>
                        </a:spcBef>
                      </a:pP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il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1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mm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45"/>
                        </a:lnSpc>
                        <a:spcBef>
                          <a:spcPts val="120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R&amp;D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45"/>
                        </a:lnSpc>
                        <a:spcBef>
                          <a:spcPts val="120"/>
                        </a:spcBef>
                      </a:pP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h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24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40"/>
                        </a:lnSpc>
                        <a:spcBef>
                          <a:spcPts val="125"/>
                        </a:spcBef>
                      </a:pPr>
                      <a:r>
                        <a:rPr sz="1050" b="1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RPAS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40"/>
                        </a:lnSpc>
                        <a:spcBef>
                          <a:spcPts val="125"/>
                        </a:spcBef>
                      </a:pP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10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40"/>
                        </a:lnSpc>
                        <a:spcBef>
                          <a:spcPts val="125"/>
                        </a:spcBef>
                      </a:pPr>
                      <a:r>
                        <a:rPr sz="1050" b="1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RWSL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40"/>
                        </a:lnSpc>
                        <a:spcBef>
                          <a:spcPts val="125"/>
                        </a:spcBef>
                      </a:pP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un</a:t>
                      </a:r>
                      <a:r>
                        <a:rPr sz="1050" spc="-2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w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8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h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35"/>
                        </a:lnSpc>
                        <a:spcBef>
                          <a:spcPts val="130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SDM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35"/>
                        </a:lnSpc>
                        <a:spcBef>
                          <a:spcPts val="130"/>
                        </a:spcBef>
                      </a:pP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8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oy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1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35"/>
                        </a:lnSpc>
                        <a:spcBef>
                          <a:spcPts val="130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SES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35"/>
                        </a:lnSpc>
                        <a:spcBef>
                          <a:spcPts val="130"/>
                        </a:spcBef>
                      </a:pP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spc="-1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651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SESAR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spc="-114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SJU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8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1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U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nd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k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6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b="1" spc="-2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SRIA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30"/>
                        </a:lnSpc>
                        <a:spcBef>
                          <a:spcPts val="135"/>
                        </a:spcBef>
                      </a:pP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1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h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9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nd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7005">
                <a:tc>
                  <a:txBody>
                    <a:bodyPr/>
                    <a:lstStyle/>
                    <a:p>
                      <a:pPr marL="36830">
                        <a:lnSpc>
                          <a:spcPts val="1125"/>
                        </a:lnSpc>
                        <a:spcBef>
                          <a:spcPts val="95"/>
                        </a:spcBef>
                      </a:pPr>
                      <a:r>
                        <a:rPr sz="1050" b="1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SWIM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206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215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system-wide</a:t>
                      </a:r>
                      <a:r>
                        <a:rPr sz="1100" spc="6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information</a:t>
                      </a:r>
                      <a:r>
                        <a:rPr sz="110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management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63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25"/>
                        </a:lnSpc>
                        <a:spcBef>
                          <a:spcPts val="140"/>
                        </a:spcBef>
                      </a:pPr>
                      <a:r>
                        <a:rPr sz="1050" b="1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TBO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25"/>
                        </a:lnSpc>
                        <a:spcBef>
                          <a:spcPts val="140"/>
                        </a:spcBef>
                      </a:pP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6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j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b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25"/>
                        </a:lnSpc>
                        <a:spcBef>
                          <a:spcPts val="140"/>
                        </a:spcBef>
                      </a:pPr>
                      <a:r>
                        <a:rPr sz="1050" b="1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TBS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25"/>
                        </a:lnSpc>
                        <a:spcBef>
                          <a:spcPts val="140"/>
                        </a:spcBef>
                      </a:pP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me</a:t>
                      </a:r>
                      <a:r>
                        <a:rPr sz="1050" spc="-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b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p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20"/>
                        </a:lnSpc>
                        <a:spcBef>
                          <a:spcPts val="145"/>
                        </a:spcBef>
                      </a:pPr>
                      <a:r>
                        <a:rPr sz="1050" b="1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TRL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20"/>
                        </a:lnSpc>
                        <a:spcBef>
                          <a:spcPts val="145"/>
                        </a:spcBef>
                      </a:pP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hn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7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1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spc="8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9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marL="36830">
                        <a:lnSpc>
                          <a:spcPts val="1115"/>
                        </a:lnSpc>
                        <a:spcBef>
                          <a:spcPts val="145"/>
                        </a:spcBef>
                      </a:pPr>
                      <a:r>
                        <a:rPr sz="1050" b="1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VLD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115"/>
                        </a:lnSpc>
                        <a:spcBef>
                          <a:spcPts val="145"/>
                        </a:spcBef>
                      </a:pPr>
                      <a:r>
                        <a:rPr sz="1050" spc="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v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8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050" spc="6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114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le</a:t>
                      </a:r>
                      <a:r>
                        <a:rPr sz="1050" spc="-114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1050" spc="-4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050" spc="-3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m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on</a:t>
                      </a:r>
                      <a:r>
                        <a:rPr sz="1050" spc="-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spc="-45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050" spc="-2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050" spc="-3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050" spc="1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050" spc="-7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050" dirty="0">
                          <a:solidFill>
                            <a:srgbClr val="6D6D6D"/>
                          </a:solidFill>
                          <a:latin typeface="Calibri"/>
                          <a:cs typeface="Calibri"/>
                        </a:rPr>
                        <a:t>s</a:t>
                      </a:r>
                      <a:endParaRPr sz="1050">
                        <a:latin typeface="Calibri"/>
                        <a:cs typeface="Calibri"/>
                      </a:endParaRPr>
                    </a:p>
                  </a:txBody>
                  <a:tcPr marL="0" marR="0" marT="18415" marB="0">
                    <a:lnL w="12700">
                      <a:solidFill>
                        <a:srgbClr val="4E87C6"/>
                      </a:solidFill>
                      <a:prstDash val="solid"/>
                    </a:lnL>
                    <a:lnR w="12700">
                      <a:solidFill>
                        <a:srgbClr val="4E87C6"/>
                      </a:solidFill>
                      <a:prstDash val="solid"/>
                    </a:lnR>
                    <a:lnT w="12700">
                      <a:solidFill>
                        <a:srgbClr val="4E87C6"/>
                      </a:solidFill>
                      <a:prstDash val="solid"/>
                    </a:lnT>
                    <a:lnB w="12700">
                      <a:solidFill>
                        <a:srgbClr val="4E87C6"/>
                      </a:solidFill>
                      <a:prstDash val="solid"/>
                    </a:lnB>
                    <a:solidFill>
                      <a:srgbClr val="E9E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4" name="object 8">
            <a:extLst>
              <a:ext uri="{FF2B5EF4-FFF2-40B4-BE49-F238E27FC236}">
                <a16:creationId xmlns:a16="http://schemas.microsoft.com/office/drawing/2014/main" id="{5C19EB41-664A-4418-AA7B-08050CAAAB86}"/>
              </a:ext>
            </a:extLst>
          </p:cNvPr>
          <p:cNvSpPr txBox="1">
            <a:spLocks/>
          </p:cNvSpPr>
          <p:nvPr/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57</a:t>
            </a:fld>
            <a:endParaRPr lang="en-GB" spc="-1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8145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17221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SES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pillars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575" y="1584896"/>
            <a:ext cx="6830695" cy="1659889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297180" marR="5080" indent="-285115">
              <a:lnSpc>
                <a:spcPct val="88400"/>
              </a:lnSpc>
              <a:spcBef>
                <a:spcPts val="35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850" b="1" spc="-10" dirty="0">
                <a:solidFill>
                  <a:srgbClr val="6D6D6D"/>
                </a:solidFill>
                <a:latin typeface="Calibri"/>
                <a:cs typeface="Calibri"/>
              </a:rPr>
              <a:t>first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pillar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is based on regulating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ANSP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performance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by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means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performance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monitoring</a:t>
            </a:r>
            <a:r>
              <a:rPr sz="185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strengthening</a:t>
            </a:r>
            <a:r>
              <a:rPr sz="1850" spc="-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network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management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function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6D6D6D"/>
              </a:buClr>
              <a:buFont typeface="Arial"/>
              <a:buChar char="•"/>
            </a:pPr>
            <a:endParaRPr sz="2250">
              <a:latin typeface="Calibri"/>
              <a:cs typeface="Calibri"/>
            </a:endParaRPr>
          </a:p>
          <a:p>
            <a:pPr marL="297180" marR="260350" indent="-285115">
              <a:lnSpc>
                <a:spcPts val="2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6D6D6D"/>
                </a:solidFill>
                <a:latin typeface="Calibri"/>
                <a:cs typeface="Calibri"/>
              </a:rPr>
              <a:t>second</a:t>
            </a:r>
            <a:r>
              <a:rPr sz="1850" b="1" spc="-2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pillar</a:t>
            </a:r>
            <a:r>
              <a:rPr sz="1850" b="1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establishes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single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safety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framework</a:t>
            </a:r>
            <a:r>
              <a:rPr sz="1850" spc="-1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through</a:t>
            </a:r>
            <a:r>
              <a:rPr sz="1850" spc="-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Aviation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Safety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Agency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(EASA)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575" y="3538537"/>
            <a:ext cx="587375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b="1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6D6D6D"/>
                </a:solidFill>
                <a:latin typeface="Calibri"/>
                <a:cs typeface="Calibri"/>
              </a:rPr>
              <a:t>third</a:t>
            </a:r>
            <a:r>
              <a:rPr sz="1850" b="1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pillar</a:t>
            </a:r>
            <a:r>
              <a:rPr sz="1850" b="1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provides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new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technologies</a:t>
            </a:r>
            <a:r>
              <a:rPr sz="1850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through</a:t>
            </a:r>
            <a:r>
              <a:rPr sz="1850" spc="-1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90640" y="3545840"/>
            <a:ext cx="1391920" cy="304800"/>
          </a:xfrm>
          <a:prstGeom prst="rect">
            <a:avLst/>
          </a:prstGeom>
          <a:ln w="38100">
            <a:solidFill>
              <a:srgbClr val="4885C5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 marL="57785">
              <a:lnSpc>
                <a:spcPct val="100000"/>
              </a:lnSpc>
              <a:spcBef>
                <a:spcPts val="35"/>
              </a:spcBef>
            </a:pP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AR</a:t>
            </a:r>
            <a:r>
              <a:rPr sz="1850" b="1" spc="-1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3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b="1" spc="-4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b="1" dirty="0">
                <a:solidFill>
                  <a:srgbClr val="6D6D6D"/>
                </a:solidFill>
                <a:latin typeface="Calibri"/>
                <a:cs typeface="Calibri"/>
              </a:rPr>
              <a:t>j</a:t>
            </a:r>
            <a:r>
              <a:rPr sz="1850" b="1" spc="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575" y="3782631"/>
            <a:ext cx="7402195" cy="225996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97180" marR="5080">
              <a:lnSpc>
                <a:spcPts val="2000"/>
              </a:lnSpc>
              <a:spcBef>
                <a:spcPts val="340"/>
              </a:spcBef>
            </a:pP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defining,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developing,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deploying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technologies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and</a:t>
            </a:r>
            <a:r>
              <a:rPr sz="1850" spc="-10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procedures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needed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850" spc="-11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increase</a:t>
            </a:r>
            <a:r>
              <a:rPr sz="1850" spc="-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75" dirty="0">
                <a:solidFill>
                  <a:srgbClr val="6D6D6D"/>
                </a:solidFill>
                <a:latin typeface="Calibri"/>
                <a:cs typeface="Calibri"/>
              </a:rPr>
              <a:t>ATM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performance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50">
              <a:latin typeface="Calibri"/>
              <a:cs typeface="Calibri"/>
            </a:endParaRPr>
          </a:p>
          <a:p>
            <a:pPr marL="297180" marR="260985" indent="-285115">
              <a:lnSpc>
                <a:spcPts val="192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25" dirty="0">
                <a:solidFill>
                  <a:srgbClr val="6D6D6D"/>
                </a:solidFill>
                <a:latin typeface="Calibri"/>
                <a:cs typeface="Calibri"/>
              </a:rPr>
              <a:t>fourth</a:t>
            </a:r>
            <a:r>
              <a:rPr sz="1850" b="1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pillar</a:t>
            </a:r>
            <a:r>
              <a:rPr sz="1850" b="1" spc="-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addresses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r>
              <a:rPr sz="1850" spc="-1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airport</a:t>
            </a:r>
            <a:r>
              <a:rPr sz="1850" spc="-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capacity</a:t>
            </a:r>
            <a:r>
              <a:rPr sz="1850" spc="-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5" dirty="0">
                <a:solidFill>
                  <a:srgbClr val="6D6D6D"/>
                </a:solidFill>
                <a:latin typeface="Calibri"/>
                <a:cs typeface="Calibri"/>
              </a:rPr>
              <a:t>keep</a:t>
            </a:r>
            <a:r>
              <a:rPr sz="1850" spc="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it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aligned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air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transport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capacity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6D6D6D"/>
              </a:buClr>
              <a:buFont typeface="Arial"/>
              <a:buChar char="•"/>
            </a:pPr>
            <a:endParaRPr sz="2350">
              <a:latin typeface="Calibri"/>
              <a:cs typeface="Calibri"/>
            </a:endParaRPr>
          </a:p>
          <a:p>
            <a:pPr marL="297180" marR="751205" indent="-285115">
              <a:lnSpc>
                <a:spcPts val="192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b="1" spc="-3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b="1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10" dirty="0">
                <a:solidFill>
                  <a:srgbClr val="6D6D6D"/>
                </a:solidFill>
                <a:latin typeface="Calibri"/>
                <a:cs typeface="Calibri"/>
              </a:rPr>
              <a:t>fifth</a:t>
            </a:r>
            <a:r>
              <a:rPr sz="1850" b="1" spc="-1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D6D6D"/>
                </a:solidFill>
                <a:latin typeface="Calibri"/>
                <a:cs typeface="Calibri"/>
              </a:rPr>
              <a:t>pillar</a:t>
            </a:r>
            <a:r>
              <a:rPr sz="1850" b="1" spc="-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addresses</a:t>
            </a:r>
            <a:r>
              <a:rPr sz="1850" spc="-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human</a:t>
            </a:r>
            <a:r>
              <a:rPr sz="1850" spc="-9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dimension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850" spc="-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ensuring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that</a:t>
            </a:r>
            <a:r>
              <a:rPr sz="1850" spc="-1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850" spc="-4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g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0" dirty="0">
                <a:solidFill>
                  <a:srgbClr val="6D6D6D"/>
                </a:solidFill>
                <a:latin typeface="Calibri"/>
                <a:cs typeface="Calibri"/>
              </a:rPr>
              <a:t>cc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p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20" dirty="0">
                <a:solidFill>
                  <a:srgbClr val="6D6D6D"/>
                </a:solidFill>
                <a:latin typeface="Calibri"/>
                <a:cs typeface="Calibri"/>
              </a:rPr>
              <a:t>o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al</a:t>
            </a:r>
            <a:r>
              <a:rPr sz="1850" spc="-20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aff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9520" y="3495040"/>
            <a:ext cx="1529079" cy="441960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6</a:t>
            </a:fld>
            <a:endParaRPr spc="-1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1257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Three</a:t>
            </a:r>
            <a:r>
              <a:rPr sz="32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phases</a:t>
            </a:r>
            <a:r>
              <a:rPr sz="3200" b="1" spc="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15" dirty="0">
                <a:solidFill>
                  <a:srgbClr val="4E87C6"/>
                </a:solidFill>
                <a:latin typeface="Calibri"/>
                <a:cs typeface="Calibri"/>
              </a:rPr>
              <a:t>of</a:t>
            </a:r>
            <a:r>
              <a:rPr sz="3200" b="1" spc="-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6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project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575" y="1316672"/>
            <a:ext cx="7969884" cy="24593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97180" marR="5080" indent="-285115">
              <a:lnSpc>
                <a:spcPct val="102499"/>
              </a:lnSpc>
              <a:spcBef>
                <a:spcPts val="8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Council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 European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 Union. Council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regulation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10" dirty="0">
                <a:solidFill>
                  <a:srgbClr val="6D6D6D"/>
                </a:solidFill>
                <a:latin typeface="Calibri"/>
                <a:cs typeface="Calibri"/>
              </a:rPr>
              <a:t>(EC) </a:t>
            </a:r>
            <a:r>
              <a:rPr sz="1650" b="1" spc="20" dirty="0">
                <a:solidFill>
                  <a:srgbClr val="6D6D6D"/>
                </a:solidFill>
                <a:latin typeface="Calibri"/>
                <a:cs typeface="Calibri"/>
              </a:rPr>
              <a:t>No </a:t>
            </a:r>
            <a:r>
              <a:rPr sz="1650" b="1" spc="30" dirty="0">
                <a:solidFill>
                  <a:srgbClr val="6D6D6D"/>
                </a:solidFill>
                <a:latin typeface="Calibri"/>
                <a:cs typeface="Calibri"/>
              </a:rPr>
              <a:t>219/2007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650" b="1" spc="25" dirty="0">
                <a:solidFill>
                  <a:srgbClr val="6D6D6D"/>
                </a:solidFill>
                <a:latin typeface="Calibri"/>
                <a:cs typeface="Calibri"/>
              </a:rPr>
              <a:t>27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February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35" dirty="0">
                <a:solidFill>
                  <a:srgbClr val="6D6D6D"/>
                </a:solidFill>
                <a:latin typeface="Calibri"/>
                <a:cs typeface="Calibri"/>
              </a:rPr>
              <a:t>2007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on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establishment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650" b="1" spc="1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Joint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Undertaking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650" b="1" spc="10" dirty="0">
                <a:solidFill>
                  <a:srgbClr val="6D6D6D"/>
                </a:solidFill>
                <a:latin typeface="Calibri"/>
                <a:cs typeface="Calibri"/>
              </a:rPr>
              <a:t>develop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b="1" spc="20" dirty="0">
                <a:solidFill>
                  <a:srgbClr val="6D6D6D"/>
                </a:solidFill>
                <a:latin typeface="Calibri"/>
                <a:cs typeface="Calibri"/>
              </a:rPr>
              <a:t>new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generation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650" b="1" spc="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air</a:t>
            </a:r>
            <a:r>
              <a:rPr sz="1650" b="1" spc="7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traffic</a:t>
            </a:r>
            <a:r>
              <a:rPr sz="1650" b="1" spc="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management</a:t>
            </a:r>
            <a:r>
              <a:rPr sz="1650" b="1" spc="1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5" dirty="0">
                <a:solidFill>
                  <a:srgbClr val="6D6D6D"/>
                </a:solidFill>
                <a:latin typeface="Calibri"/>
                <a:cs typeface="Calibri"/>
              </a:rPr>
              <a:t>system</a:t>
            </a:r>
            <a:r>
              <a:rPr sz="1650" b="1" spc="20" dirty="0">
                <a:solidFill>
                  <a:srgbClr val="6D6D6D"/>
                </a:solidFill>
                <a:latin typeface="Calibri"/>
                <a:cs typeface="Calibri"/>
              </a:rPr>
              <a:t> (SESAR).</a:t>
            </a:r>
            <a:r>
              <a:rPr sz="1650" b="1" spc="-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10" dirty="0">
                <a:solidFill>
                  <a:srgbClr val="6D6D6D"/>
                </a:solidFill>
                <a:latin typeface="Calibri"/>
                <a:cs typeface="Calibri"/>
              </a:rPr>
              <a:t>Strasbourg:</a:t>
            </a:r>
            <a:r>
              <a:rPr sz="1650" b="1" spc="204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Council</a:t>
            </a:r>
            <a:r>
              <a:rPr sz="1650" b="1" spc="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650" b="1" spc="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50" b="1" spc="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European </a:t>
            </a:r>
            <a:r>
              <a:rPr sz="1650" b="1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Union;</a:t>
            </a:r>
            <a:r>
              <a:rPr sz="1650" b="1" spc="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35" dirty="0">
                <a:solidFill>
                  <a:srgbClr val="6D6D6D"/>
                </a:solidFill>
                <a:latin typeface="Calibri"/>
                <a:cs typeface="Calibri"/>
              </a:rPr>
              <a:t>2007</a:t>
            </a:r>
            <a:endParaRPr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6D6D6D"/>
              </a:buClr>
              <a:buFont typeface="Arial"/>
              <a:buChar char="•"/>
            </a:pPr>
            <a:endParaRPr sz="2400">
              <a:latin typeface="Calibri"/>
              <a:cs typeface="Calibri"/>
            </a:endParaRPr>
          </a:p>
          <a:p>
            <a:pPr marL="297180" marR="53975" indent="-285115">
              <a:lnSpc>
                <a:spcPct val="102499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50" b="1" spc="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definition</a:t>
            </a:r>
            <a:r>
              <a:rPr sz="1650" b="1" spc="1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spc="-10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r>
              <a:rPr sz="1650" b="1" spc="1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was</a:t>
            </a:r>
            <a:r>
              <a:rPr sz="1650" spc="9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performed</a:t>
            </a:r>
            <a:r>
              <a:rPr sz="1650" spc="1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650" spc="-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50" spc="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i="1" spc="15" dirty="0">
                <a:solidFill>
                  <a:srgbClr val="6D6D6D"/>
                </a:solidFill>
                <a:latin typeface="Calibri"/>
                <a:cs typeface="Calibri"/>
              </a:rPr>
              <a:t>SESAR</a:t>
            </a:r>
            <a:r>
              <a:rPr sz="1650" b="1" i="1" spc="4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i="1" dirty="0">
                <a:solidFill>
                  <a:srgbClr val="6D6D6D"/>
                </a:solidFill>
                <a:latin typeface="Calibri"/>
                <a:cs typeface="Calibri"/>
              </a:rPr>
              <a:t>Consortium</a:t>
            </a:r>
            <a:r>
              <a:rPr sz="1650" b="1" i="1" spc="2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(2005–2008),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with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goal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of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delivering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650" b="1" i="1" spc="-5" dirty="0">
                <a:solidFill>
                  <a:srgbClr val="6D6D6D"/>
                </a:solidFill>
                <a:latin typeface="Calibri"/>
                <a:cs typeface="Calibri"/>
              </a:rPr>
              <a:t>European</a:t>
            </a:r>
            <a:r>
              <a:rPr sz="1650" b="1" i="1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i="1" spc="-4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650" b="1" i="1" spc="-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b="1" i="1" spc="-5" dirty="0">
                <a:solidFill>
                  <a:srgbClr val="6D6D6D"/>
                </a:solidFill>
                <a:latin typeface="Calibri"/>
                <a:cs typeface="Calibri"/>
              </a:rPr>
              <a:t>Master</a:t>
            </a:r>
            <a:r>
              <a:rPr sz="1650" b="1" i="1" dirty="0">
                <a:solidFill>
                  <a:srgbClr val="6D6D6D"/>
                </a:solidFill>
                <a:latin typeface="Calibri"/>
                <a:cs typeface="Calibri"/>
              </a:rPr>
              <a:t> Plan </a:t>
            </a:r>
            <a:r>
              <a:rPr sz="1650" b="1" i="1" spc="10" dirty="0">
                <a:solidFill>
                  <a:srgbClr val="6D6D6D"/>
                </a:solidFill>
                <a:latin typeface="Calibri"/>
                <a:cs typeface="Calibri"/>
              </a:rPr>
              <a:t>(MP)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by </a:t>
            </a:r>
            <a:r>
              <a:rPr sz="1650" spc="30" dirty="0">
                <a:solidFill>
                  <a:srgbClr val="6D6D6D"/>
                </a:solidFill>
                <a:latin typeface="Calibri"/>
                <a:cs typeface="Calibri"/>
              </a:rPr>
              <a:t>2008.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purpose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of this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MP </a:t>
            </a:r>
            <a:r>
              <a:rPr sz="1650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was to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define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650" spc="-10" dirty="0">
                <a:solidFill>
                  <a:srgbClr val="6D6D6D"/>
                </a:solidFill>
                <a:latin typeface="Calibri"/>
                <a:cs typeface="Calibri"/>
              </a:rPr>
              <a:t>research,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development,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and deployment plan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for </a:t>
            </a:r>
            <a:r>
              <a:rPr sz="1650" spc="-5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6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solutions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in 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Europe,</a:t>
            </a:r>
            <a:r>
              <a:rPr sz="1650" spc="1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with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</a:t>
            </a:r>
            <a:r>
              <a:rPr sz="16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goal</a:t>
            </a:r>
            <a:r>
              <a:rPr sz="1650" spc="3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of</a:t>
            </a:r>
            <a:r>
              <a:rPr sz="1650" spc="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achieving</a:t>
            </a:r>
            <a:r>
              <a:rPr sz="1650" spc="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SES</a:t>
            </a:r>
            <a:r>
              <a:rPr sz="16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performance</a:t>
            </a:r>
            <a:r>
              <a:rPr sz="1650" spc="229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objectives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7840" y="3982720"/>
            <a:ext cx="8188959" cy="1300480"/>
          </a:xfrm>
          <a:prstGeom prst="rect">
            <a:avLst/>
          </a:prstGeom>
          <a:ln w="57150">
            <a:solidFill>
              <a:srgbClr val="4885C5"/>
            </a:solidFill>
          </a:ln>
        </p:spPr>
        <p:txBody>
          <a:bodyPr vert="horz" wrap="square" lIns="0" tIns="139065" rIns="0" bIns="0" rtlCol="0">
            <a:spAutoFit/>
          </a:bodyPr>
          <a:lstStyle/>
          <a:p>
            <a:pPr marL="335915" marR="414655" indent="-285115">
              <a:lnSpc>
                <a:spcPct val="103899"/>
              </a:lnSpc>
              <a:spcBef>
                <a:spcPts val="1095"/>
              </a:spcBef>
              <a:buFont typeface="Arial"/>
              <a:buChar char="•"/>
              <a:tabLst>
                <a:tab pos="335915" algn="l"/>
                <a:tab pos="336550" algn="l"/>
              </a:tabLst>
            </a:pP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b="1" spc="10" dirty="0">
                <a:solidFill>
                  <a:srgbClr val="6D6D6D"/>
                </a:solidFill>
                <a:latin typeface="Calibri"/>
                <a:cs typeface="Calibri"/>
              </a:rPr>
              <a:t>development </a:t>
            </a:r>
            <a:r>
              <a:rPr sz="1650" b="1" spc="-10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involves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research,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 development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validation of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10" dirty="0">
                <a:solidFill>
                  <a:srgbClr val="6D6D6D"/>
                </a:solidFill>
                <a:latin typeface="Calibri"/>
                <a:cs typeface="Calibri"/>
              </a:rPr>
              <a:t>needed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6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solutions,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and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is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managed by the </a:t>
            </a:r>
            <a:r>
              <a:rPr sz="1650" b="1" spc="15" dirty="0">
                <a:solidFill>
                  <a:srgbClr val="6D6D6D"/>
                </a:solidFill>
                <a:latin typeface="Calibri"/>
                <a:cs typeface="Calibri"/>
              </a:rPr>
              <a:t>SESAR </a:t>
            </a:r>
            <a:r>
              <a:rPr sz="1650" b="1" spc="20" dirty="0">
                <a:solidFill>
                  <a:srgbClr val="6D6D6D"/>
                </a:solidFill>
                <a:latin typeface="Calibri"/>
                <a:cs typeface="Calibri"/>
              </a:rPr>
              <a:t>JU,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public-private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partnership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established</a:t>
            </a:r>
            <a:r>
              <a:rPr sz="1650" spc="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by</a:t>
            </a:r>
            <a:r>
              <a:rPr sz="1650" spc="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this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regulation.</a:t>
            </a:r>
            <a:r>
              <a:rPr sz="1650" spc="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This</a:t>
            </a:r>
            <a:r>
              <a:rPr sz="1650" spc="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r>
              <a:rPr sz="1650" spc="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was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originally</a:t>
            </a:r>
            <a:r>
              <a:rPr sz="1650" spc="6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intended</a:t>
            </a:r>
            <a:r>
              <a:rPr sz="1650" spc="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run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1650" spc="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35" dirty="0">
                <a:solidFill>
                  <a:srgbClr val="6D6D6D"/>
                </a:solidFill>
                <a:latin typeface="Calibri"/>
                <a:cs typeface="Calibri"/>
              </a:rPr>
              <a:t>2008</a:t>
            </a:r>
            <a:r>
              <a:rPr sz="16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to </a:t>
            </a:r>
            <a:r>
              <a:rPr sz="1650" spc="-36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40" dirty="0">
                <a:solidFill>
                  <a:srgbClr val="6D6D6D"/>
                </a:solidFill>
                <a:latin typeface="Calibri"/>
                <a:cs typeface="Calibri"/>
              </a:rPr>
              <a:t>2013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575" y="5519102"/>
            <a:ext cx="7877809" cy="5365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97180" marR="5080" indent="-285115">
              <a:lnSpc>
                <a:spcPct val="101099"/>
              </a:lnSpc>
              <a:spcBef>
                <a:spcPts val="11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650" b="1" spc="25" dirty="0">
                <a:solidFill>
                  <a:srgbClr val="6D6D6D"/>
                </a:solidFill>
                <a:latin typeface="Calibri"/>
                <a:cs typeface="Calibri"/>
              </a:rPr>
              <a:t>In </a:t>
            </a:r>
            <a:r>
              <a:rPr sz="1650" b="1" spc="-5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b="1" spc="10" dirty="0">
                <a:solidFill>
                  <a:srgbClr val="6D6D6D"/>
                </a:solidFill>
                <a:latin typeface="Calibri"/>
                <a:cs typeface="Calibri"/>
              </a:rPr>
              <a:t>deployment </a:t>
            </a:r>
            <a:r>
              <a:rPr sz="1650" b="1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,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the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validated </a:t>
            </a:r>
            <a:r>
              <a:rPr sz="1650" spc="-50" dirty="0">
                <a:solidFill>
                  <a:srgbClr val="6D6D6D"/>
                </a:solidFill>
                <a:latin typeface="Calibri"/>
                <a:cs typeface="Calibri"/>
              </a:rPr>
              <a:t>ATM</a:t>
            </a:r>
            <a:r>
              <a:rPr sz="1650" spc="-4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solutions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are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to be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produced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 and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implemented</a:t>
            </a:r>
            <a:r>
              <a:rPr sz="1650" spc="18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on</a:t>
            </a:r>
            <a:r>
              <a:rPr sz="1650" spc="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5" dirty="0">
                <a:solidFill>
                  <a:srgbClr val="6D6D6D"/>
                </a:solidFill>
                <a:latin typeface="Calibri"/>
                <a:cs typeface="Calibri"/>
              </a:rPr>
              <a:t>a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large</a:t>
            </a:r>
            <a:r>
              <a:rPr sz="1650" spc="-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scale;</a:t>
            </a:r>
            <a:r>
              <a:rPr sz="1650" spc="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this</a:t>
            </a:r>
            <a:r>
              <a:rPr sz="1650" spc="8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phase</a:t>
            </a:r>
            <a:r>
              <a:rPr sz="1650" spc="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was </a:t>
            </a:r>
            <a:r>
              <a:rPr sz="1650" spc="5" dirty="0">
                <a:solidFill>
                  <a:srgbClr val="6D6D6D"/>
                </a:solidFill>
                <a:latin typeface="Calibri"/>
                <a:cs typeface="Calibri"/>
              </a:rPr>
              <a:t>planned</a:t>
            </a:r>
            <a:r>
              <a:rPr sz="1650" spc="10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dirty="0">
                <a:solidFill>
                  <a:srgbClr val="6D6D6D"/>
                </a:solidFill>
                <a:latin typeface="Calibri"/>
                <a:cs typeface="Calibri"/>
              </a:rPr>
              <a:t>take</a:t>
            </a:r>
            <a:r>
              <a:rPr sz="1650" spc="-1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place</a:t>
            </a:r>
            <a:r>
              <a:rPr sz="1650" spc="7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-5" dirty="0">
                <a:solidFill>
                  <a:srgbClr val="6D6D6D"/>
                </a:solidFill>
                <a:latin typeface="Calibri"/>
                <a:cs typeface="Calibri"/>
              </a:rPr>
              <a:t>from</a:t>
            </a:r>
            <a:r>
              <a:rPr sz="1650" spc="12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35" dirty="0">
                <a:solidFill>
                  <a:srgbClr val="6D6D6D"/>
                </a:solidFill>
                <a:latin typeface="Calibri"/>
                <a:cs typeface="Calibri"/>
              </a:rPr>
              <a:t>2014</a:t>
            </a:r>
            <a:r>
              <a:rPr sz="16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10" dirty="0">
                <a:solidFill>
                  <a:srgbClr val="6D6D6D"/>
                </a:solidFill>
                <a:latin typeface="Calibri"/>
                <a:cs typeface="Calibri"/>
              </a:rPr>
              <a:t>to</a:t>
            </a:r>
            <a:r>
              <a:rPr sz="1650" spc="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650" spc="35" dirty="0">
                <a:solidFill>
                  <a:srgbClr val="6D6D6D"/>
                </a:solidFill>
                <a:latin typeface="Calibri"/>
                <a:cs typeface="Calibri"/>
              </a:rPr>
              <a:t>2020</a:t>
            </a:r>
            <a:endParaRPr sz="165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6559" y="3921759"/>
            <a:ext cx="8346440" cy="145795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7</a:t>
            </a:fld>
            <a:endParaRPr spc="-1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575" y="290194"/>
            <a:ext cx="509587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135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Joint</a:t>
            </a:r>
            <a:r>
              <a:rPr sz="3200" b="1" spc="1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Undertaking</a:t>
            </a:r>
            <a:r>
              <a:rPr sz="3200" b="1" spc="7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(SJU)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575" y="1615376"/>
            <a:ext cx="2125345" cy="9677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7180" indent="-285115">
              <a:lnSpc>
                <a:spcPct val="100000"/>
              </a:lnSpc>
              <a:spcBef>
                <a:spcPts val="90"/>
              </a:spcBef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t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b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li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15" dirty="0">
                <a:solidFill>
                  <a:srgbClr val="6D6D6D"/>
                </a:solidFill>
                <a:latin typeface="Calibri"/>
                <a:cs typeface="Calibri"/>
              </a:rPr>
              <a:t>h</a:t>
            </a:r>
            <a:r>
              <a:rPr sz="1850" spc="-4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d</a:t>
            </a:r>
            <a:r>
              <a:rPr sz="1850" spc="-11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i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n</a:t>
            </a:r>
            <a:r>
              <a:rPr sz="1850" spc="-3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200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7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6D6D6D"/>
              </a:buClr>
              <a:buFont typeface="Arial"/>
              <a:buChar char="•"/>
            </a:pPr>
            <a:endParaRPr sz="2400">
              <a:latin typeface="Calibri"/>
              <a:cs typeface="Calibri"/>
            </a:endParaRPr>
          </a:p>
          <a:p>
            <a:pPr marL="297180" indent="-285115">
              <a:lnSpc>
                <a:spcPct val="100000"/>
              </a:lnSpc>
              <a:buFont typeface="Arial"/>
              <a:buChar char="•"/>
              <a:tabLst>
                <a:tab pos="297180" algn="l"/>
                <a:tab pos="297815" algn="l"/>
              </a:tabLst>
            </a:pP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0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1</a:t>
            </a:r>
            <a:r>
              <a:rPr sz="1850" spc="-155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200</a:t>
            </a:r>
            <a:r>
              <a:rPr sz="1850" spc="40" dirty="0">
                <a:solidFill>
                  <a:srgbClr val="6D6D6D"/>
                </a:solidFill>
                <a:latin typeface="Calibri"/>
                <a:cs typeface="Calibri"/>
              </a:rPr>
              <a:t>8</a:t>
            </a:r>
            <a:r>
              <a:rPr sz="1850" spc="-10" dirty="0">
                <a:solidFill>
                  <a:srgbClr val="6D6D6D"/>
                </a:solidFill>
                <a:latin typeface="Calibri"/>
                <a:cs typeface="Calibri"/>
              </a:rPr>
              <a:t>-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2</a:t>
            </a:r>
            <a:r>
              <a:rPr sz="1850" spc="-60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1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4</a:t>
            </a:r>
            <a:endParaRPr sz="18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000" y="965200"/>
            <a:ext cx="7620000" cy="526288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8</a:t>
            </a:fld>
            <a:endParaRPr spc="-1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77439" y="1280160"/>
            <a:ext cx="6766559" cy="5293360"/>
            <a:chOff x="2377439" y="1280160"/>
            <a:chExt cx="6766559" cy="5293360"/>
          </a:xfrm>
        </p:grpSpPr>
        <p:sp>
          <p:nvSpPr>
            <p:cNvPr id="3" name="object 3"/>
            <p:cNvSpPr/>
            <p:nvPr/>
          </p:nvSpPr>
          <p:spPr>
            <a:xfrm>
              <a:off x="6410960" y="4856480"/>
              <a:ext cx="1330960" cy="1493520"/>
            </a:xfrm>
            <a:custGeom>
              <a:avLst/>
              <a:gdLst/>
              <a:ahLst/>
              <a:cxnLst/>
              <a:rect l="l" t="t" r="r" b="b"/>
              <a:pathLst>
                <a:path w="1330959" h="1493520">
                  <a:moveTo>
                    <a:pt x="1330960" y="0"/>
                  </a:moveTo>
                  <a:lnTo>
                    <a:pt x="0" y="0"/>
                  </a:lnTo>
                  <a:lnTo>
                    <a:pt x="0" y="1493520"/>
                  </a:lnTo>
                  <a:lnTo>
                    <a:pt x="1330960" y="1493520"/>
                  </a:lnTo>
                  <a:lnTo>
                    <a:pt x="1330960" y="0"/>
                  </a:lnTo>
                  <a:close/>
                </a:path>
              </a:pathLst>
            </a:custGeom>
            <a:solidFill>
              <a:srgbClr val="EF89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58560" y="4754880"/>
              <a:ext cx="1615439" cy="181863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573519" y="3901439"/>
              <a:ext cx="1148080" cy="833119"/>
            </a:xfrm>
            <a:custGeom>
              <a:avLst/>
              <a:gdLst/>
              <a:ahLst/>
              <a:cxnLst/>
              <a:rect l="l" t="t" r="r" b="b"/>
              <a:pathLst>
                <a:path w="1148079" h="833120">
                  <a:moveTo>
                    <a:pt x="1148079" y="0"/>
                  </a:moveTo>
                  <a:lnTo>
                    <a:pt x="0" y="0"/>
                  </a:lnTo>
                  <a:lnTo>
                    <a:pt x="0" y="833119"/>
                  </a:lnTo>
                  <a:lnTo>
                    <a:pt x="1148079" y="833119"/>
                  </a:lnTo>
                  <a:lnTo>
                    <a:pt x="1148079" y="0"/>
                  </a:lnTo>
                  <a:close/>
                </a:path>
              </a:pathLst>
            </a:custGeom>
            <a:solidFill>
              <a:srgbClr val="1FA1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31760" y="3830320"/>
              <a:ext cx="1280159" cy="171703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573519" y="1320800"/>
              <a:ext cx="2438400" cy="2509520"/>
            </a:xfrm>
            <a:custGeom>
              <a:avLst/>
              <a:gdLst/>
              <a:ahLst/>
              <a:cxnLst/>
              <a:rect l="l" t="t" r="r" b="b"/>
              <a:pathLst>
                <a:path w="2438400" h="2509520">
                  <a:moveTo>
                    <a:pt x="2438400" y="0"/>
                  </a:moveTo>
                  <a:lnTo>
                    <a:pt x="0" y="0"/>
                  </a:lnTo>
                  <a:lnTo>
                    <a:pt x="0" y="2509520"/>
                  </a:lnTo>
                  <a:lnTo>
                    <a:pt x="2438400" y="2509520"/>
                  </a:lnTo>
                  <a:lnTo>
                    <a:pt x="2438400" y="0"/>
                  </a:lnTo>
                  <a:close/>
                </a:path>
              </a:pathLst>
            </a:custGeom>
            <a:solidFill>
              <a:srgbClr val="0086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95439" y="1330960"/>
              <a:ext cx="2042159" cy="251968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033519" y="4815839"/>
              <a:ext cx="2275840" cy="1483360"/>
            </a:xfrm>
            <a:custGeom>
              <a:avLst/>
              <a:gdLst/>
              <a:ahLst/>
              <a:cxnLst/>
              <a:rect l="l" t="t" r="r" b="b"/>
              <a:pathLst>
                <a:path w="2275840" h="1483360">
                  <a:moveTo>
                    <a:pt x="2275840" y="0"/>
                  </a:moveTo>
                  <a:lnTo>
                    <a:pt x="0" y="0"/>
                  </a:lnTo>
                  <a:lnTo>
                    <a:pt x="0" y="1483360"/>
                  </a:lnTo>
                  <a:lnTo>
                    <a:pt x="2275840" y="148336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rgbClr val="004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85919" y="4846319"/>
              <a:ext cx="1910079" cy="140208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377439" y="2560320"/>
              <a:ext cx="2113280" cy="1432560"/>
            </a:xfrm>
            <a:custGeom>
              <a:avLst/>
              <a:gdLst/>
              <a:ahLst/>
              <a:cxnLst/>
              <a:rect l="l" t="t" r="r" b="b"/>
              <a:pathLst>
                <a:path w="2113279" h="1432560">
                  <a:moveTo>
                    <a:pt x="2113280" y="0"/>
                  </a:moveTo>
                  <a:lnTo>
                    <a:pt x="0" y="0"/>
                  </a:lnTo>
                  <a:lnTo>
                    <a:pt x="0" y="1432559"/>
                  </a:lnTo>
                  <a:lnTo>
                    <a:pt x="2113280" y="1432559"/>
                  </a:lnTo>
                  <a:lnTo>
                    <a:pt x="2113280" y="0"/>
                  </a:lnTo>
                  <a:close/>
                </a:path>
              </a:pathLst>
            </a:custGeom>
            <a:solidFill>
              <a:srgbClr val="004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77439" y="2560320"/>
              <a:ext cx="1960880" cy="143255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561839" y="1320800"/>
              <a:ext cx="1930400" cy="2133600"/>
            </a:xfrm>
            <a:custGeom>
              <a:avLst/>
              <a:gdLst/>
              <a:ahLst/>
              <a:cxnLst/>
              <a:rect l="l" t="t" r="r" b="b"/>
              <a:pathLst>
                <a:path w="1930400" h="2133600">
                  <a:moveTo>
                    <a:pt x="1930400" y="0"/>
                  </a:moveTo>
                  <a:lnTo>
                    <a:pt x="0" y="0"/>
                  </a:lnTo>
                  <a:lnTo>
                    <a:pt x="0" y="2133600"/>
                  </a:lnTo>
                  <a:lnTo>
                    <a:pt x="1930400" y="2133600"/>
                  </a:lnTo>
                  <a:lnTo>
                    <a:pt x="1930400" y="0"/>
                  </a:lnTo>
                  <a:close/>
                </a:path>
              </a:pathLst>
            </a:custGeom>
            <a:solidFill>
              <a:srgbClr val="79B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41519" y="1280160"/>
              <a:ext cx="1818639" cy="220472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572000" y="3525520"/>
              <a:ext cx="1920239" cy="1229360"/>
            </a:xfrm>
            <a:custGeom>
              <a:avLst/>
              <a:gdLst/>
              <a:ahLst/>
              <a:cxnLst/>
              <a:rect l="l" t="t" r="r" b="b"/>
              <a:pathLst>
                <a:path w="1920239" h="1229360">
                  <a:moveTo>
                    <a:pt x="1920239" y="0"/>
                  </a:moveTo>
                  <a:lnTo>
                    <a:pt x="0" y="0"/>
                  </a:lnTo>
                  <a:lnTo>
                    <a:pt x="0" y="1229359"/>
                  </a:lnTo>
                  <a:lnTo>
                    <a:pt x="1920239" y="1229359"/>
                  </a:lnTo>
                  <a:lnTo>
                    <a:pt x="1920239" y="0"/>
                  </a:lnTo>
                  <a:close/>
                </a:path>
              </a:pathLst>
            </a:custGeom>
            <a:solidFill>
              <a:srgbClr val="0421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83760" y="3637280"/>
              <a:ext cx="1686560" cy="9245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82160" y="3525520"/>
              <a:ext cx="1910080" cy="120726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782560" y="5506719"/>
              <a:ext cx="1229360" cy="782320"/>
            </a:xfrm>
            <a:custGeom>
              <a:avLst/>
              <a:gdLst/>
              <a:ahLst/>
              <a:cxnLst/>
              <a:rect l="l" t="t" r="r" b="b"/>
              <a:pathLst>
                <a:path w="1229359" h="782320">
                  <a:moveTo>
                    <a:pt x="1229359" y="0"/>
                  </a:moveTo>
                  <a:lnTo>
                    <a:pt x="0" y="0"/>
                  </a:lnTo>
                  <a:lnTo>
                    <a:pt x="0" y="782319"/>
                  </a:lnTo>
                  <a:lnTo>
                    <a:pt x="1229359" y="782319"/>
                  </a:lnTo>
                  <a:lnTo>
                    <a:pt x="1229359" y="0"/>
                  </a:lnTo>
                  <a:close/>
                </a:path>
              </a:pathLst>
            </a:custGeom>
            <a:solidFill>
              <a:srgbClr val="0086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498712" y="5690197"/>
              <a:ext cx="645795" cy="855344"/>
            </a:xfrm>
            <a:custGeom>
              <a:avLst/>
              <a:gdLst/>
              <a:ahLst/>
              <a:cxnLst/>
              <a:rect l="l" t="t" r="r" b="b"/>
              <a:pathLst>
                <a:path w="645795" h="855345">
                  <a:moveTo>
                    <a:pt x="606932" y="0"/>
                  </a:moveTo>
                  <a:lnTo>
                    <a:pt x="0" y="606894"/>
                  </a:lnTo>
                  <a:lnTo>
                    <a:pt x="248030" y="854976"/>
                  </a:lnTo>
                  <a:lnTo>
                    <a:pt x="645286" y="457753"/>
                  </a:lnTo>
                  <a:lnTo>
                    <a:pt x="645286" y="38363"/>
                  </a:lnTo>
                  <a:lnTo>
                    <a:pt x="606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71919" y="1300480"/>
              <a:ext cx="2636520" cy="272796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563360" y="1361440"/>
              <a:ext cx="2458720" cy="2560320"/>
            </a:xfrm>
            <a:custGeom>
              <a:avLst/>
              <a:gdLst/>
              <a:ahLst/>
              <a:cxnLst/>
              <a:rect l="l" t="t" r="r" b="b"/>
              <a:pathLst>
                <a:path w="2458720" h="2560320">
                  <a:moveTo>
                    <a:pt x="0" y="2560319"/>
                  </a:moveTo>
                  <a:lnTo>
                    <a:pt x="2458720" y="2560319"/>
                  </a:lnTo>
                  <a:lnTo>
                    <a:pt x="2458720" y="0"/>
                  </a:lnTo>
                  <a:lnTo>
                    <a:pt x="0" y="0"/>
                  </a:lnTo>
                  <a:lnTo>
                    <a:pt x="0" y="2560319"/>
                  </a:lnTo>
                  <a:close/>
                </a:path>
              </a:pathLst>
            </a:custGeom>
            <a:ln w="76200">
              <a:solidFill>
                <a:srgbClr val="002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536575" y="572769"/>
            <a:ext cx="48647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4E87C6"/>
                </a:solidFill>
                <a:latin typeface="Calibri"/>
                <a:cs typeface="Calibri"/>
              </a:rPr>
              <a:t>The</a:t>
            </a:r>
            <a:r>
              <a:rPr sz="3200" b="1" spc="-3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5" dirty="0">
                <a:solidFill>
                  <a:srgbClr val="4E87C6"/>
                </a:solidFill>
                <a:latin typeface="Calibri"/>
                <a:cs typeface="Calibri"/>
              </a:rPr>
              <a:t>SESAR</a:t>
            </a:r>
            <a:r>
              <a:rPr sz="3200" b="1" spc="-6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4E87C6"/>
                </a:solidFill>
                <a:latin typeface="Calibri"/>
                <a:cs typeface="Calibri"/>
              </a:rPr>
              <a:t>Joint</a:t>
            </a:r>
            <a:r>
              <a:rPr sz="3200" b="1" spc="-90" dirty="0">
                <a:solidFill>
                  <a:srgbClr val="4E87C6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4E87C6"/>
                </a:solidFill>
                <a:latin typeface="Calibri"/>
                <a:cs typeface="Calibri"/>
              </a:rPr>
              <a:t>Undertaking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9275" y="1650242"/>
            <a:ext cx="1388110" cy="932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39"/>
              </a:lnSpc>
              <a:tabLst>
                <a:tab pos="284480" algn="l"/>
              </a:tabLst>
            </a:pPr>
            <a:r>
              <a:rPr sz="1850" spc="-5" dirty="0">
                <a:solidFill>
                  <a:srgbClr val="6D6D6D"/>
                </a:solidFill>
                <a:latin typeface="Arial"/>
                <a:cs typeface="Arial"/>
              </a:rPr>
              <a:t>•	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25" dirty="0">
                <a:solidFill>
                  <a:srgbClr val="6D6D6D"/>
                </a:solidFill>
                <a:latin typeface="Calibri"/>
                <a:cs typeface="Calibri"/>
              </a:rPr>
              <a:t>E</a:t>
            </a:r>
            <a:r>
              <a:rPr sz="1850" spc="25" dirty="0">
                <a:solidFill>
                  <a:srgbClr val="6D6D6D"/>
                </a:solidFill>
                <a:latin typeface="Calibri"/>
                <a:cs typeface="Calibri"/>
              </a:rPr>
              <a:t>S</a:t>
            </a:r>
            <a:r>
              <a:rPr sz="1850" spc="-35" dirty="0">
                <a:solidFill>
                  <a:srgbClr val="6D6D6D"/>
                </a:solidFill>
                <a:latin typeface="Calibri"/>
                <a:cs typeface="Calibri"/>
              </a:rPr>
              <a:t>A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R</a:t>
            </a:r>
            <a:r>
              <a:rPr sz="1850" spc="-220" dirty="0">
                <a:solidFill>
                  <a:srgbClr val="6D6D6D"/>
                </a:solidFill>
                <a:latin typeface="Calibri"/>
                <a:cs typeface="Calibri"/>
              </a:rPr>
              <a:t> </a:t>
            </a:r>
            <a:r>
              <a:rPr sz="1850" spc="15" dirty="0">
                <a:solidFill>
                  <a:srgbClr val="6D6D6D"/>
                </a:solidFill>
                <a:latin typeface="Calibri"/>
                <a:cs typeface="Calibri"/>
              </a:rPr>
              <a:t>202</a:t>
            </a:r>
            <a:r>
              <a:rPr sz="1850" spc="-5" dirty="0">
                <a:solidFill>
                  <a:srgbClr val="6D6D6D"/>
                </a:solidFill>
                <a:latin typeface="Calibri"/>
                <a:cs typeface="Calibri"/>
              </a:rPr>
              <a:t>0</a:t>
            </a:r>
            <a:endParaRPr sz="18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tabLst>
                <a:tab pos="284480" algn="l"/>
              </a:tabLst>
            </a:pPr>
            <a:r>
              <a:rPr sz="1850" spc="-5" dirty="0">
                <a:solidFill>
                  <a:srgbClr val="6D6D6D"/>
                </a:solidFill>
                <a:latin typeface="Arial"/>
                <a:cs typeface="Arial"/>
              </a:rPr>
              <a:t>•	</a:t>
            </a:r>
            <a:r>
              <a:rPr sz="1850" spc="5" dirty="0">
                <a:solidFill>
                  <a:srgbClr val="6D6D6D"/>
                </a:solidFill>
                <a:latin typeface="Calibri"/>
                <a:cs typeface="Calibri"/>
              </a:rPr>
              <a:t>2014-2024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377439" y="4064000"/>
            <a:ext cx="2113280" cy="690880"/>
          </a:xfrm>
          <a:custGeom>
            <a:avLst/>
            <a:gdLst/>
            <a:ahLst/>
            <a:cxnLst/>
            <a:rect l="l" t="t" r="r" b="b"/>
            <a:pathLst>
              <a:path w="2113279" h="690879">
                <a:moveTo>
                  <a:pt x="2113280" y="0"/>
                </a:moveTo>
                <a:lnTo>
                  <a:pt x="0" y="0"/>
                </a:lnTo>
                <a:lnTo>
                  <a:pt x="0" y="690880"/>
                </a:lnTo>
                <a:lnTo>
                  <a:pt x="2113280" y="690880"/>
                </a:lnTo>
                <a:lnTo>
                  <a:pt x="2113280" y="0"/>
                </a:lnTo>
                <a:close/>
              </a:path>
            </a:pathLst>
          </a:custGeom>
          <a:solidFill>
            <a:srgbClr val="EF8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3039" y="3037839"/>
            <a:ext cx="2113280" cy="1717039"/>
          </a:xfrm>
          <a:custGeom>
            <a:avLst/>
            <a:gdLst/>
            <a:ahLst/>
            <a:cxnLst/>
            <a:rect l="l" t="t" r="r" b="b"/>
            <a:pathLst>
              <a:path w="2113280" h="1717039">
                <a:moveTo>
                  <a:pt x="2113280" y="0"/>
                </a:moveTo>
                <a:lnTo>
                  <a:pt x="0" y="0"/>
                </a:lnTo>
                <a:lnTo>
                  <a:pt x="0" y="1717039"/>
                </a:lnTo>
                <a:lnTo>
                  <a:pt x="2113280" y="1717039"/>
                </a:lnTo>
                <a:lnTo>
                  <a:pt x="2113280" y="0"/>
                </a:lnTo>
                <a:close/>
              </a:path>
            </a:pathLst>
          </a:custGeom>
          <a:solidFill>
            <a:srgbClr val="008F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58457" y="3356610"/>
            <a:ext cx="1724025" cy="10388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r>
              <a:rPr sz="4000" spc="-3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50" spc="2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2650" spc="-30" dirty="0">
                <a:solidFill>
                  <a:srgbClr val="FFFFFF"/>
                </a:solidFill>
                <a:latin typeface="Calibri"/>
                <a:cs typeface="Calibri"/>
              </a:rPr>
              <a:t>ndu</a:t>
            </a:r>
            <a:r>
              <a:rPr sz="265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650" spc="-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650" spc="2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2650" spc="-5" dirty="0">
                <a:solidFill>
                  <a:srgbClr val="FFFFFF"/>
                </a:solidFill>
                <a:latin typeface="Calibri"/>
                <a:cs typeface="Calibri"/>
              </a:rPr>
              <a:t>y  </a:t>
            </a:r>
            <a:r>
              <a:rPr sz="2650" spc="-35" dirty="0">
                <a:solidFill>
                  <a:srgbClr val="FFFFFF"/>
                </a:solidFill>
                <a:latin typeface="Calibri"/>
                <a:cs typeface="Calibri"/>
              </a:rPr>
              <a:t>members</a:t>
            </a:r>
            <a:endParaRPr sz="265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93039" y="1320800"/>
            <a:ext cx="2113280" cy="1645920"/>
          </a:xfrm>
          <a:custGeom>
            <a:avLst/>
            <a:gdLst/>
            <a:ahLst/>
            <a:cxnLst/>
            <a:rect l="l" t="t" r="r" b="b"/>
            <a:pathLst>
              <a:path w="2113280" h="1645920">
                <a:moveTo>
                  <a:pt x="2113280" y="0"/>
                </a:moveTo>
                <a:lnTo>
                  <a:pt x="0" y="0"/>
                </a:lnTo>
                <a:lnTo>
                  <a:pt x="0" y="1645920"/>
                </a:lnTo>
                <a:lnTo>
                  <a:pt x="2113280" y="1645920"/>
                </a:lnTo>
                <a:lnTo>
                  <a:pt x="2113280" y="0"/>
                </a:lnTo>
                <a:close/>
              </a:path>
            </a:pathLst>
          </a:custGeom>
          <a:solidFill>
            <a:srgbClr val="002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73379" y="1493774"/>
            <a:ext cx="1753235" cy="1257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3200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FFFFFF"/>
                </a:solidFill>
                <a:latin typeface="Calibri"/>
                <a:cs typeface="Calibri"/>
              </a:rPr>
              <a:t>unique</a:t>
            </a:r>
            <a:endParaRPr sz="32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85"/>
              </a:spcBef>
            </a:pPr>
            <a:r>
              <a:rPr sz="2400" spc="15" dirty="0">
                <a:solidFill>
                  <a:srgbClr val="FFFFFF"/>
                </a:solidFill>
                <a:latin typeface="Calibri"/>
                <a:cs typeface="Calibri"/>
              </a:rPr>
              <a:t>pub</a:t>
            </a:r>
            <a:r>
              <a:rPr sz="2400" spc="5" dirty="0">
                <a:solidFill>
                  <a:srgbClr val="FFFFFF"/>
                </a:solidFill>
                <a:latin typeface="Calibri"/>
                <a:cs typeface="Calibri"/>
              </a:rPr>
              <a:t>li</a:t>
            </a:r>
            <a:r>
              <a:rPr sz="2400" spc="4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2400" spc="1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2400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2400" spc="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2400" spc="3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400" spc="-3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te  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partnership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377439" y="1320800"/>
            <a:ext cx="2113280" cy="1158240"/>
          </a:xfrm>
          <a:custGeom>
            <a:avLst/>
            <a:gdLst/>
            <a:ahLst/>
            <a:cxnLst/>
            <a:rect l="l" t="t" r="r" b="b"/>
            <a:pathLst>
              <a:path w="2113279" h="1158239">
                <a:moveTo>
                  <a:pt x="2113280" y="0"/>
                </a:moveTo>
                <a:lnTo>
                  <a:pt x="0" y="0"/>
                </a:lnTo>
                <a:lnTo>
                  <a:pt x="0" y="1158239"/>
                </a:lnTo>
                <a:lnTo>
                  <a:pt x="2113280" y="1158239"/>
                </a:lnTo>
                <a:lnTo>
                  <a:pt x="2113280" y="0"/>
                </a:lnTo>
                <a:close/>
              </a:path>
            </a:pathLst>
          </a:custGeom>
          <a:solidFill>
            <a:srgbClr val="0086C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745104" y="1503362"/>
            <a:ext cx="135763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r>
              <a:rPr sz="24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founding</a:t>
            </a:r>
            <a:endParaRPr sz="2400">
              <a:latin typeface="Calibri"/>
              <a:cs typeface="Calibri"/>
            </a:endParaRPr>
          </a:p>
          <a:p>
            <a:pPr marL="93980">
              <a:lnSpc>
                <a:spcPct val="100000"/>
              </a:lnSpc>
              <a:spcBef>
                <a:spcPts val="5"/>
              </a:spcBef>
            </a:pP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members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21920" y="4815840"/>
            <a:ext cx="2468880" cy="1483360"/>
            <a:chOff x="121920" y="4815840"/>
            <a:chExt cx="2468880" cy="1483360"/>
          </a:xfrm>
        </p:grpSpPr>
        <p:sp>
          <p:nvSpPr>
            <p:cNvPr id="32" name="object 32"/>
            <p:cNvSpPr/>
            <p:nvPr/>
          </p:nvSpPr>
          <p:spPr>
            <a:xfrm>
              <a:off x="162560" y="4815840"/>
              <a:ext cx="2428240" cy="1483360"/>
            </a:xfrm>
            <a:custGeom>
              <a:avLst/>
              <a:gdLst/>
              <a:ahLst/>
              <a:cxnLst/>
              <a:rect l="l" t="t" r="r" b="b"/>
              <a:pathLst>
                <a:path w="2428240" h="1483360">
                  <a:moveTo>
                    <a:pt x="2428240" y="0"/>
                  </a:moveTo>
                  <a:lnTo>
                    <a:pt x="0" y="0"/>
                  </a:lnTo>
                  <a:lnTo>
                    <a:pt x="0" y="1483360"/>
                  </a:lnTo>
                  <a:lnTo>
                    <a:pt x="2428240" y="1483360"/>
                  </a:lnTo>
                  <a:lnTo>
                    <a:pt x="2428240" y="0"/>
                  </a:lnTo>
                  <a:close/>
                </a:path>
              </a:pathLst>
            </a:custGeom>
            <a:solidFill>
              <a:srgbClr val="5D47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1920" y="4846320"/>
              <a:ext cx="2377440" cy="1452880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672079" y="4815840"/>
            <a:ext cx="1280159" cy="1483360"/>
          </a:xfrm>
          <a:prstGeom prst="rect">
            <a:avLst/>
          </a:prstGeom>
        </p:spPr>
      </p:pic>
      <p:sp>
        <p:nvSpPr>
          <p:cNvPr id="37" name="object 8">
            <a:extLst>
              <a:ext uri="{FF2B5EF4-FFF2-40B4-BE49-F238E27FC236}">
                <a16:creationId xmlns:a16="http://schemas.microsoft.com/office/drawing/2014/main" id="{451A84BC-B589-49F5-84EF-76FB71497B95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8383651" y="6622415"/>
            <a:ext cx="231140" cy="161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155"/>
              </a:lnSpc>
            </a:pPr>
            <a:fld id="{81D60167-4931-47E6-BA6A-407CBD079E47}" type="slidenum">
              <a:rPr lang="en-GB" spc="-10" smtClean="0"/>
              <a:pPr marL="38100">
                <a:lnSpc>
                  <a:spcPts val="1155"/>
                </a:lnSpc>
              </a:pPr>
              <a:t>9</a:t>
            </a:fld>
            <a:endParaRPr spc="-1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a301ac7b-a095-4703-8ac1-0954f10782bf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533</TotalTime>
  <Words>3241</Words>
  <Application>Microsoft Office PowerPoint</Application>
  <PresentationFormat>On-screen Show (4:3)</PresentationFormat>
  <Paragraphs>632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5" baseType="lpstr">
      <vt:lpstr>Arial</vt:lpstr>
      <vt:lpstr>Berlin Sans FB Demi</vt:lpstr>
      <vt:lpstr>Calibri</vt:lpstr>
      <vt:lpstr>Courier New</vt:lpstr>
      <vt:lpstr>Times New Roman</vt:lpstr>
      <vt:lpstr>Wingdings</vt:lpstr>
      <vt:lpstr>SESAR ER Presentation template</vt:lpstr>
      <vt:lpstr>Introduction to ATM SESAR programme</vt:lpstr>
      <vt:lpstr>Outline</vt:lpstr>
      <vt:lpstr>The SESAR project – overview</vt:lpstr>
      <vt:lpstr>THE ATM CHALLENGE</vt:lpstr>
      <vt:lpstr>Single European Sky</vt:lpstr>
      <vt:lpstr>SES pillars</vt:lpstr>
      <vt:lpstr>Three phases of SESAR project</vt:lpstr>
      <vt:lpstr>SESAR Joint Undertaking (SJU)</vt:lpstr>
      <vt:lpstr>The SESAR Joint Undertaking</vt:lpstr>
      <vt:lpstr>SESAR Deployment Manager (SDM)</vt:lpstr>
      <vt:lpstr>SESAR project lifecycle</vt:lpstr>
      <vt:lpstr>THE NEED FOR PERFORMANCE</vt:lpstr>
      <vt:lpstr>SESAR 2020 research programme – approach to innovation cycle</vt:lpstr>
      <vt:lpstr>How does it work</vt:lpstr>
      <vt:lpstr>SESAR Key Features</vt:lpstr>
      <vt:lpstr>SESAR 2020 RESEARCH PROGRAMME</vt:lpstr>
      <vt:lpstr>SESAR Innovation pipeline</vt:lpstr>
      <vt:lpstr>SESAR Solution</vt:lpstr>
      <vt:lpstr>PowerPoint Presentation</vt:lpstr>
      <vt:lpstr>How to move through the pipeline?</vt:lpstr>
      <vt:lpstr>SESAR 2020 - Research Maturity</vt:lpstr>
      <vt:lpstr>SESAR Solution life cycle model</vt:lpstr>
      <vt:lpstr>SESAR 2020 research programme – concept and principles</vt:lpstr>
      <vt:lpstr>Trajectory-based operations</vt:lpstr>
      <vt:lpstr>The SESAR Vision</vt:lpstr>
      <vt:lpstr>AUTOMATION SUPPORT</vt:lpstr>
      <vt:lpstr>FLIGHT- AND FLOW-CENTRIC OPERATIONS</vt:lpstr>
      <vt:lpstr>INTEGRATION OF ALL VEHICLES</vt:lpstr>
      <vt:lpstr>SHARING OF INFORMATION</vt:lpstr>
      <vt:lpstr>INTEGRATED SYSTEMS</vt:lpstr>
      <vt:lpstr>VIRTUALISATION</vt:lpstr>
      <vt:lpstr>AVIATION INFRASTRUCTURE EVOLUTION</vt:lpstr>
      <vt:lpstr>TODAY’s AVIATION INFRASTRUCTURE</vt:lpstr>
      <vt:lpstr>INFRASTRUCTURE PRINCIPLES</vt:lpstr>
      <vt:lpstr>ATM information sharing using SWIM</vt:lpstr>
      <vt:lpstr>SWIM definition</vt:lpstr>
      <vt:lpstr>WHAT ABOUT SECURITY?  CYBERSECURITY IS A MUST!</vt:lpstr>
      <vt:lpstr>The securability of SESAR Solutions</vt:lpstr>
      <vt:lpstr>Delivering SESAR Solutions</vt:lpstr>
      <vt:lpstr>SESAR Solutions Catalogue</vt:lpstr>
      <vt:lpstr>PowerPoint Presentation</vt:lpstr>
      <vt:lpstr>SESAR IMPLEMENTATION ACROSS EUROPE</vt:lpstr>
      <vt:lpstr>Key local deployments  of SESAR Solutions</vt:lpstr>
      <vt:lpstr>SESAR Solutions: local deployments</vt:lpstr>
      <vt:lpstr>SESAR Solutions – remote tower services</vt:lpstr>
      <vt:lpstr>SESAR Solutions – Runway status lights  (CDG, Paris)</vt:lpstr>
      <vt:lpstr>SESAR Solutions: Europe-wide deployment</vt:lpstr>
      <vt:lpstr>SESAR Solutions – Extended arrival  management (E-AMAN) horizon</vt:lpstr>
      <vt:lpstr>SESAR Solutions – Time-based separation</vt:lpstr>
      <vt:lpstr>SESAR Solutions in a global context</vt:lpstr>
      <vt:lpstr>The future of SESAR?</vt:lpstr>
      <vt:lpstr>FUTURE CHALLENGES &amp; OPPORTUNITIES FOR THE AVIATION “ECOSYSTEM”</vt:lpstr>
      <vt:lpstr>THE NEED FOR ONGOING ATM R&amp;D</vt:lpstr>
      <vt:lpstr>Future Research Challenges</vt:lpstr>
      <vt:lpstr>Additional information and resources</vt:lpstr>
      <vt:lpstr>References</vt:lpstr>
      <vt:lpstr>Acronyms</vt:lpstr>
      <vt:lpstr>PowerPoint Presentation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Graham Tanner</cp:lastModifiedBy>
  <cp:revision>28</cp:revision>
  <dcterms:created xsi:type="dcterms:W3CDTF">2016-04-13T13:39:24Z</dcterms:created>
  <dcterms:modified xsi:type="dcterms:W3CDTF">2021-07-29T23:56:55Z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